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9283DF-570F-4029-8532-44ACDEF69D6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5A6D55A-2C08-4794-A6C5-D2791E15219D}">
      <dgm:prSet phldrT="[Text]"/>
      <dgm:spPr/>
      <dgm:t>
        <a:bodyPr/>
        <a:lstStyle/>
        <a:p>
          <a:r>
            <a:rPr lang="en-US" dirty="0" smtClean="0"/>
            <a:t>Ownership/Board of Directors</a:t>
          </a:r>
          <a:endParaRPr lang="en-US" dirty="0"/>
        </a:p>
      </dgm:t>
    </dgm:pt>
    <dgm:pt modelId="{39DEE027-8075-4743-BEA3-21432048BE16}" type="parTrans" cxnId="{875D9B68-4116-4073-BFC8-969E1EDCCFAA}">
      <dgm:prSet/>
      <dgm:spPr/>
      <dgm:t>
        <a:bodyPr/>
        <a:lstStyle/>
        <a:p>
          <a:endParaRPr lang="en-US"/>
        </a:p>
      </dgm:t>
    </dgm:pt>
    <dgm:pt modelId="{A4131371-CD97-432F-9972-B94BCF536B82}" type="sibTrans" cxnId="{875D9B68-4116-4073-BFC8-969E1EDCCFAA}">
      <dgm:prSet/>
      <dgm:spPr/>
      <dgm:t>
        <a:bodyPr/>
        <a:lstStyle/>
        <a:p>
          <a:endParaRPr lang="en-US"/>
        </a:p>
      </dgm:t>
    </dgm:pt>
    <dgm:pt modelId="{B1A1697A-CABB-4506-B0A3-5111229A6C53}">
      <dgm:prSet phldrT="[Text]"/>
      <dgm:spPr/>
      <dgm:t>
        <a:bodyPr/>
        <a:lstStyle/>
        <a:p>
          <a:r>
            <a:rPr lang="en-US" dirty="0" smtClean="0"/>
            <a:t>Management</a:t>
          </a:r>
          <a:endParaRPr lang="en-US" dirty="0"/>
        </a:p>
      </dgm:t>
    </dgm:pt>
    <dgm:pt modelId="{7A775E67-2E8F-4DE1-A112-437F623810C5}" type="parTrans" cxnId="{9094223F-4E38-406C-90EA-ADD583C5D1C8}">
      <dgm:prSet/>
      <dgm:spPr/>
      <dgm:t>
        <a:bodyPr/>
        <a:lstStyle/>
        <a:p>
          <a:endParaRPr lang="en-US"/>
        </a:p>
      </dgm:t>
    </dgm:pt>
    <dgm:pt modelId="{ED28C8B7-F316-4809-8169-98CBBE57026F}" type="sibTrans" cxnId="{9094223F-4E38-406C-90EA-ADD583C5D1C8}">
      <dgm:prSet/>
      <dgm:spPr/>
      <dgm:t>
        <a:bodyPr/>
        <a:lstStyle/>
        <a:p>
          <a:endParaRPr lang="en-US"/>
        </a:p>
      </dgm:t>
    </dgm:pt>
    <dgm:pt modelId="{1CB808CB-E31F-4C0D-B0ED-5B75ED5EED4B}">
      <dgm:prSet phldrT="[Text]"/>
      <dgm:spPr/>
      <dgm:t>
        <a:bodyPr/>
        <a:lstStyle/>
        <a:p>
          <a:r>
            <a:rPr lang="en-US" dirty="0" smtClean="0"/>
            <a:t>Product Sales Associates</a:t>
          </a:r>
          <a:endParaRPr lang="en-US" dirty="0"/>
        </a:p>
      </dgm:t>
    </dgm:pt>
    <dgm:pt modelId="{9027BF8A-6D35-4C08-B03F-51D4C5890C3C}" type="parTrans" cxnId="{04A8FA14-C33B-498A-8582-ABA0DDB0824B}">
      <dgm:prSet/>
      <dgm:spPr/>
      <dgm:t>
        <a:bodyPr/>
        <a:lstStyle/>
        <a:p>
          <a:endParaRPr lang="en-US"/>
        </a:p>
      </dgm:t>
    </dgm:pt>
    <dgm:pt modelId="{3D323589-D967-4286-8AC0-4BEC04B3783C}" type="sibTrans" cxnId="{04A8FA14-C33B-498A-8582-ABA0DDB0824B}">
      <dgm:prSet/>
      <dgm:spPr/>
      <dgm:t>
        <a:bodyPr/>
        <a:lstStyle/>
        <a:p>
          <a:endParaRPr lang="en-US"/>
        </a:p>
      </dgm:t>
    </dgm:pt>
    <dgm:pt modelId="{2D60D3AC-B2EE-4D8D-9A1E-286AF9747164}">
      <dgm:prSet phldrT="[Text]"/>
      <dgm:spPr/>
      <dgm:t>
        <a:bodyPr/>
        <a:lstStyle/>
        <a:p>
          <a:r>
            <a:rPr lang="en-US" dirty="0" smtClean="0"/>
            <a:t>Skilled Laborers</a:t>
          </a:r>
          <a:endParaRPr lang="en-US" dirty="0"/>
        </a:p>
      </dgm:t>
    </dgm:pt>
    <dgm:pt modelId="{9988CEC6-BFE8-4DEE-896D-F622F48B2C31}" type="parTrans" cxnId="{6CF6E50A-081B-44C0-AB75-44F2FA68FE41}">
      <dgm:prSet/>
      <dgm:spPr/>
      <dgm:t>
        <a:bodyPr/>
        <a:lstStyle/>
        <a:p>
          <a:endParaRPr lang="en-US"/>
        </a:p>
      </dgm:t>
    </dgm:pt>
    <dgm:pt modelId="{A7AFA5DD-56AA-4290-866F-26E0EDBF2E0C}" type="sibTrans" cxnId="{6CF6E50A-081B-44C0-AB75-44F2FA68FE41}">
      <dgm:prSet/>
      <dgm:spPr/>
      <dgm:t>
        <a:bodyPr/>
        <a:lstStyle/>
        <a:p>
          <a:endParaRPr lang="en-US"/>
        </a:p>
      </dgm:t>
    </dgm:pt>
    <dgm:pt modelId="{6BF4C9F3-F30D-402D-BB5A-33FAECAA1A6F}">
      <dgm:prSet phldrT="[Text]"/>
      <dgm:spPr/>
      <dgm:t>
        <a:bodyPr/>
        <a:lstStyle/>
        <a:p>
          <a:r>
            <a:rPr lang="en-US" dirty="0" smtClean="0"/>
            <a:t>Marketing</a:t>
          </a:r>
          <a:endParaRPr lang="en-US" dirty="0"/>
        </a:p>
      </dgm:t>
    </dgm:pt>
    <dgm:pt modelId="{8F07E686-9A98-41FB-BB88-8F5A0B4ED694}" type="parTrans" cxnId="{012F1B40-6C3F-4FB8-908C-3C43D47E925F}">
      <dgm:prSet/>
      <dgm:spPr/>
      <dgm:t>
        <a:bodyPr/>
        <a:lstStyle/>
        <a:p>
          <a:endParaRPr lang="en-US"/>
        </a:p>
      </dgm:t>
    </dgm:pt>
    <dgm:pt modelId="{4CE0400B-6A06-4587-A323-B26142BC3E27}" type="sibTrans" cxnId="{012F1B40-6C3F-4FB8-908C-3C43D47E925F}">
      <dgm:prSet/>
      <dgm:spPr/>
      <dgm:t>
        <a:bodyPr/>
        <a:lstStyle/>
        <a:p>
          <a:endParaRPr lang="en-US"/>
        </a:p>
      </dgm:t>
    </dgm:pt>
    <dgm:pt modelId="{050C8ECA-73D7-4B83-A2A9-9D1DF0FEADC4}">
      <dgm:prSet phldrT="[Text]"/>
      <dgm:spPr/>
      <dgm:t>
        <a:bodyPr/>
        <a:lstStyle/>
        <a:p>
          <a:r>
            <a:rPr lang="en-US" dirty="0" smtClean="0"/>
            <a:t>Advertising Operations</a:t>
          </a:r>
          <a:endParaRPr lang="en-US" dirty="0"/>
        </a:p>
      </dgm:t>
    </dgm:pt>
    <dgm:pt modelId="{5D20C792-95BD-4C67-9FEE-6953C74E9924}" type="parTrans" cxnId="{FFD4D19B-A76F-4A64-BDE5-A1651FDE0E77}">
      <dgm:prSet/>
      <dgm:spPr/>
      <dgm:t>
        <a:bodyPr/>
        <a:lstStyle/>
        <a:p>
          <a:endParaRPr lang="en-US"/>
        </a:p>
      </dgm:t>
    </dgm:pt>
    <dgm:pt modelId="{F6BA8C9D-0194-47BB-BF4A-16849DE3D8A8}" type="sibTrans" cxnId="{FFD4D19B-A76F-4A64-BDE5-A1651FDE0E77}">
      <dgm:prSet/>
      <dgm:spPr/>
      <dgm:t>
        <a:bodyPr/>
        <a:lstStyle/>
        <a:p>
          <a:endParaRPr lang="en-US"/>
        </a:p>
      </dgm:t>
    </dgm:pt>
    <dgm:pt modelId="{793BB156-C8DB-40A1-B5A5-6E92ADDB31A0}" type="pres">
      <dgm:prSet presAssocID="{429283DF-570F-4029-8532-44ACDEF69D6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16A50AC-E58F-4309-A60C-CDE5482D0DD6}" type="pres">
      <dgm:prSet presAssocID="{D5A6D55A-2C08-4794-A6C5-D2791E15219D}" presName="hierRoot1" presStyleCnt="0"/>
      <dgm:spPr/>
    </dgm:pt>
    <dgm:pt modelId="{6E8AC6D3-A411-43A1-8672-37B33615F7DD}" type="pres">
      <dgm:prSet presAssocID="{D5A6D55A-2C08-4794-A6C5-D2791E15219D}" presName="composite" presStyleCnt="0"/>
      <dgm:spPr/>
    </dgm:pt>
    <dgm:pt modelId="{315BE5D8-80F2-47D4-AEDC-1FA194F8827B}" type="pres">
      <dgm:prSet presAssocID="{D5A6D55A-2C08-4794-A6C5-D2791E15219D}" presName="background" presStyleLbl="node0" presStyleIdx="0" presStyleCnt="1"/>
      <dgm:spPr/>
    </dgm:pt>
    <dgm:pt modelId="{45B10D63-441C-4D9A-98FC-84A80A1CC740}" type="pres">
      <dgm:prSet presAssocID="{D5A6D55A-2C08-4794-A6C5-D2791E15219D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47A4E1-7015-4A59-8141-1C5280EEFBFD}" type="pres">
      <dgm:prSet presAssocID="{D5A6D55A-2C08-4794-A6C5-D2791E15219D}" presName="hierChild2" presStyleCnt="0"/>
      <dgm:spPr/>
    </dgm:pt>
    <dgm:pt modelId="{DEAD64A5-956A-4B33-9EE7-494C194C5267}" type="pres">
      <dgm:prSet presAssocID="{7A775E67-2E8F-4DE1-A112-437F623810C5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5C94229-4E0D-488A-A02C-6947BFE44CB1}" type="pres">
      <dgm:prSet presAssocID="{B1A1697A-CABB-4506-B0A3-5111229A6C53}" presName="hierRoot2" presStyleCnt="0"/>
      <dgm:spPr/>
    </dgm:pt>
    <dgm:pt modelId="{7FE8976A-8C75-4025-BBF9-75CC956F2837}" type="pres">
      <dgm:prSet presAssocID="{B1A1697A-CABB-4506-B0A3-5111229A6C53}" presName="composite2" presStyleCnt="0"/>
      <dgm:spPr/>
    </dgm:pt>
    <dgm:pt modelId="{424277E8-7218-4480-A4D0-11309D8DA4C6}" type="pres">
      <dgm:prSet presAssocID="{B1A1697A-CABB-4506-B0A3-5111229A6C53}" presName="background2" presStyleLbl="node2" presStyleIdx="0" presStyleCnt="2"/>
      <dgm:spPr/>
    </dgm:pt>
    <dgm:pt modelId="{64995354-A339-4174-8D37-0786C83057B0}" type="pres">
      <dgm:prSet presAssocID="{B1A1697A-CABB-4506-B0A3-5111229A6C5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0BEF5BC-0EE1-4803-96BC-B3D8DD3A1565}" type="pres">
      <dgm:prSet presAssocID="{B1A1697A-CABB-4506-B0A3-5111229A6C53}" presName="hierChild3" presStyleCnt="0"/>
      <dgm:spPr/>
    </dgm:pt>
    <dgm:pt modelId="{5989846E-10DE-4A75-8FAD-1125DBB12622}" type="pres">
      <dgm:prSet presAssocID="{9027BF8A-6D35-4C08-B03F-51D4C5890C3C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A524EAF-6787-44F7-8A7D-F3C305473094}" type="pres">
      <dgm:prSet presAssocID="{1CB808CB-E31F-4C0D-B0ED-5B75ED5EED4B}" presName="hierRoot3" presStyleCnt="0"/>
      <dgm:spPr/>
    </dgm:pt>
    <dgm:pt modelId="{D7EA1CF4-B324-4B9E-9741-699440A05F5A}" type="pres">
      <dgm:prSet presAssocID="{1CB808CB-E31F-4C0D-B0ED-5B75ED5EED4B}" presName="composite3" presStyleCnt="0"/>
      <dgm:spPr/>
    </dgm:pt>
    <dgm:pt modelId="{43392302-089A-4947-A575-9CF4676F3BA8}" type="pres">
      <dgm:prSet presAssocID="{1CB808CB-E31F-4C0D-B0ED-5B75ED5EED4B}" presName="background3" presStyleLbl="node3" presStyleIdx="0" presStyleCnt="3"/>
      <dgm:spPr/>
    </dgm:pt>
    <dgm:pt modelId="{B8FF9CB0-3CB5-4693-983A-41E32B87164E}" type="pres">
      <dgm:prSet presAssocID="{1CB808CB-E31F-4C0D-B0ED-5B75ED5EED4B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162AE0-DD38-4710-919A-70119581801C}" type="pres">
      <dgm:prSet presAssocID="{1CB808CB-E31F-4C0D-B0ED-5B75ED5EED4B}" presName="hierChild4" presStyleCnt="0"/>
      <dgm:spPr/>
    </dgm:pt>
    <dgm:pt modelId="{5EA46134-1E6D-4BF1-B5E6-66108635AF48}" type="pres">
      <dgm:prSet presAssocID="{9988CEC6-BFE8-4DEE-896D-F622F48B2C31}" presName="Name17" presStyleLbl="parChTrans1D3" presStyleIdx="1" presStyleCnt="3"/>
      <dgm:spPr/>
      <dgm:t>
        <a:bodyPr/>
        <a:lstStyle/>
        <a:p>
          <a:endParaRPr lang="en-US"/>
        </a:p>
      </dgm:t>
    </dgm:pt>
    <dgm:pt modelId="{14DECE13-45FE-43B4-8EE7-BD7ECEA23349}" type="pres">
      <dgm:prSet presAssocID="{2D60D3AC-B2EE-4D8D-9A1E-286AF9747164}" presName="hierRoot3" presStyleCnt="0"/>
      <dgm:spPr/>
    </dgm:pt>
    <dgm:pt modelId="{2A332AFE-C8ED-4ED1-A2E8-9B0229802357}" type="pres">
      <dgm:prSet presAssocID="{2D60D3AC-B2EE-4D8D-9A1E-286AF9747164}" presName="composite3" presStyleCnt="0"/>
      <dgm:spPr/>
    </dgm:pt>
    <dgm:pt modelId="{4E417839-884F-4ABC-A000-0A1DD07DA653}" type="pres">
      <dgm:prSet presAssocID="{2D60D3AC-B2EE-4D8D-9A1E-286AF9747164}" presName="background3" presStyleLbl="node3" presStyleIdx="1" presStyleCnt="3"/>
      <dgm:spPr/>
    </dgm:pt>
    <dgm:pt modelId="{A50B3799-D648-4F5F-B7AD-AD96900ED1B7}" type="pres">
      <dgm:prSet presAssocID="{2D60D3AC-B2EE-4D8D-9A1E-286AF9747164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651B07-5CF2-4AC3-8EE6-A0D2E79C5893}" type="pres">
      <dgm:prSet presAssocID="{2D60D3AC-B2EE-4D8D-9A1E-286AF9747164}" presName="hierChild4" presStyleCnt="0"/>
      <dgm:spPr/>
    </dgm:pt>
    <dgm:pt modelId="{ABCEB377-0179-4431-8628-49A7E98E5152}" type="pres">
      <dgm:prSet presAssocID="{8F07E686-9A98-41FB-BB88-8F5A0B4ED694}" presName="Name10" presStyleLbl="parChTrans1D2" presStyleIdx="1" presStyleCnt="2"/>
      <dgm:spPr/>
      <dgm:t>
        <a:bodyPr/>
        <a:lstStyle/>
        <a:p>
          <a:endParaRPr lang="en-US"/>
        </a:p>
      </dgm:t>
    </dgm:pt>
    <dgm:pt modelId="{6742FBB8-6B70-4F01-9E40-5B869D840761}" type="pres">
      <dgm:prSet presAssocID="{6BF4C9F3-F30D-402D-BB5A-33FAECAA1A6F}" presName="hierRoot2" presStyleCnt="0"/>
      <dgm:spPr/>
    </dgm:pt>
    <dgm:pt modelId="{37C3FE33-1D7F-4B42-9CD9-0D2380CD150B}" type="pres">
      <dgm:prSet presAssocID="{6BF4C9F3-F30D-402D-BB5A-33FAECAA1A6F}" presName="composite2" presStyleCnt="0"/>
      <dgm:spPr/>
    </dgm:pt>
    <dgm:pt modelId="{0E84CE3B-3AA6-4C07-9A7D-C41E3FE819D9}" type="pres">
      <dgm:prSet presAssocID="{6BF4C9F3-F30D-402D-BB5A-33FAECAA1A6F}" presName="background2" presStyleLbl="node2" presStyleIdx="1" presStyleCnt="2"/>
      <dgm:spPr/>
    </dgm:pt>
    <dgm:pt modelId="{9342CA06-974A-451E-A436-F35BE1383E6F}" type="pres">
      <dgm:prSet presAssocID="{6BF4C9F3-F30D-402D-BB5A-33FAECAA1A6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9622C5-0D3C-4C48-B157-0FC46663EE1C}" type="pres">
      <dgm:prSet presAssocID="{6BF4C9F3-F30D-402D-BB5A-33FAECAA1A6F}" presName="hierChild3" presStyleCnt="0"/>
      <dgm:spPr/>
    </dgm:pt>
    <dgm:pt modelId="{F81080DE-C4AF-46AF-B9BE-940342B787B8}" type="pres">
      <dgm:prSet presAssocID="{5D20C792-95BD-4C67-9FEE-6953C74E9924}" presName="Name17" presStyleLbl="parChTrans1D3" presStyleIdx="2" presStyleCnt="3"/>
      <dgm:spPr/>
      <dgm:t>
        <a:bodyPr/>
        <a:lstStyle/>
        <a:p>
          <a:endParaRPr lang="en-US"/>
        </a:p>
      </dgm:t>
    </dgm:pt>
    <dgm:pt modelId="{B55C3461-A63D-4B59-89F4-849EF7C916DB}" type="pres">
      <dgm:prSet presAssocID="{050C8ECA-73D7-4B83-A2A9-9D1DF0FEADC4}" presName="hierRoot3" presStyleCnt="0"/>
      <dgm:spPr/>
    </dgm:pt>
    <dgm:pt modelId="{BD71F83E-9230-4CF0-90F6-5DC8FF4CCFB0}" type="pres">
      <dgm:prSet presAssocID="{050C8ECA-73D7-4B83-A2A9-9D1DF0FEADC4}" presName="composite3" presStyleCnt="0"/>
      <dgm:spPr/>
    </dgm:pt>
    <dgm:pt modelId="{EBD8F533-383D-439E-A02F-D12FC3ABA5F4}" type="pres">
      <dgm:prSet presAssocID="{050C8ECA-73D7-4B83-A2A9-9D1DF0FEADC4}" presName="background3" presStyleLbl="node3" presStyleIdx="2" presStyleCnt="3"/>
      <dgm:spPr/>
    </dgm:pt>
    <dgm:pt modelId="{34E0BDC3-7EAD-4050-8D9B-FBDFE3E81849}" type="pres">
      <dgm:prSet presAssocID="{050C8ECA-73D7-4B83-A2A9-9D1DF0FEADC4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7234B7-211D-4B7E-B861-EF424C6A4867}" type="pres">
      <dgm:prSet presAssocID="{050C8ECA-73D7-4B83-A2A9-9D1DF0FEADC4}" presName="hierChild4" presStyleCnt="0"/>
      <dgm:spPr/>
    </dgm:pt>
  </dgm:ptLst>
  <dgm:cxnLst>
    <dgm:cxn modelId="{F409BD81-06B4-4139-938F-AB7D7B092E00}" type="presOf" srcId="{5D20C792-95BD-4C67-9FEE-6953C74E9924}" destId="{F81080DE-C4AF-46AF-B9BE-940342B787B8}" srcOrd="0" destOrd="0" presId="urn:microsoft.com/office/officeart/2005/8/layout/hierarchy1"/>
    <dgm:cxn modelId="{FFD4D19B-A76F-4A64-BDE5-A1651FDE0E77}" srcId="{6BF4C9F3-F30D-402D-BB5A-33FAECAA1A6F}" destId="{050C8ECA-73D7-4B83-A2A9-9D1DF0FEADC4}" srcOrd="0" destOrd="0" parTransId="{5D20C792-95BD-4C67-9FEE-6953C74E9924}" sibTransId="{F6BA8C9D-0194-47BB-BF4A-16849DE3D8A8}"/>
    <dgm:cxn modelId="{C459AB1D-BDD8-4CE8-83F8-1B88608D284E}" type="presOf" srcId="{9027BF8A-6D35-4C08-B03F-51D4C5890C3C}" destId="{5989846E-10DE-4A75-8FAD-1125DBB12622}" srcOrd="0" destOrd="0" presId="urn:microsoft.com/office/officeart/2005/8/layout/hierarchy1"/>
    <dgm:cxn modelId="{FE1221CB-EBEA-45AB-B4A9-41B0F074CD00}" type="presOf" srcId="{8F07E686-9A98-41FB-BB88-8F5A0B4ED694}" destId="{ABCEB377-0179-4431-8628-49A7E98E5152}" srcOrd="0" destOrd="0" presId="urn:microsoft.com/office/officeart/2005/8/layout/hierarchy1"/>
    <dgm:cxn modelId="{9094223F-4E38-406C-90EA-ADD583C5D1C8}" srcId="{D5A6D55A-2C08-4794-A6C5-D2791E15219D}" destId="{B1A1697A-CABB-4506-B0A3-5111229A6C53}" srcOrd="0" destOrd="0" parTransId="{7A775E67-2E8F-4DE1-A112-437F623810C5}" sibTransId="{ED28C8B7-F316-4809-8169-98CBBE57026F}"/>
    <dgm:cxn modelId="{9E22B9CC-E8E5-447A-BE03-20B1B336E421}" type="presOf" srcId="{9988CEC6-BFE8-4DEE-896D-F622F48B2C31}" destId="{5EA46134-1E6D-4BF1-B5E6-66108635AF48}" srcOrd="0" destOrd="0" presId="urn:microsoft.com/office/officeart/2005/8/layout/hierarchy1"/>
    <dgm:cxn modelId="{04A8FA14-C33B-498A-8582-ABA0DDB0824B}" srcId="{B1A1697A-CABB-4506-B0A3-5111229A6C53}" destId="{1CB808CB-E31F-4C0D-B0ED-5B75ED5EED4B}" srcOrd="0" destOrd="0" parTransId="{9027BF8A-6D35-4C08-B03F-51D4C5890C3C}" sibTransId="{3D323589-D967-4286-8AC0-4BEC04B3783C}"/>
    <dgm:cxn modelId="{012F1B40-6C3F-4FB8-908C-3C43D47E925F}" srcId="{D5A6D55A-2C08-4794-A6C5-D2791E15219D}" destId="{6BF4C9F3-F30D-402D-BB5A-33FAECAA1A6F}" srcOrd="1" destOrd="0" parTransId="{8F07E686-9A98-41FB-BB88-8F5A0B4ED694}" sibTransId="{4CE0400B-6A06-4587-A323-B26142BC3E27}"/>
    <dgm:cxn modelId="{8F554928-EE61-4D0A-8998-58ED24B74068}" type="presOf" srcId="{6BF4C9F3-F30D-402D-BB5A-33FAECAA1A6F}" destId="{9342CA06-974A-451E-A436-F35BE1383E6F}" srcOrd="0" destOrd="0" presId="urn:microsoft.com/office/officeart/2005/8/layout/hierarchy1"/>
    <dgm:cxn modelId="{BDDDE60E-255A-49F3-82DB-6B66F2B39860}" type="presOf" srcId="{7A775E67-2E8F-4DE1-A112-437F623810C5}" destId="{DEAD64A5-956A-4B33-9EE7-494C194C5267}" srcOrd="0" destOrd="0" presId="urn:microsoft.com/office/officeart/2005/8/layout/hierarchy1"/>
    <dgm:cxn modelId="{6CF6E50A-081B-44C0-AB75-44F2FA68FE41}" srcId="{B1A1697A-CABB-4506-B0A3-5111229A6C53}" destId="{2D60D3AC-B2EE-4D8D-9A1E-286AF9747164}" srcOrd="1" destOrd="0" parTransId="{9988CEC6-BFE8-4DEE-896D-F622F48B2C31}" sibTransId="{A7AFA5DD-56AA-4290-866F-26E0EDBF2E0C}"/>
    <dgm:cxn modelId="{3A4302CA-2358-4771-9F3A-066CF9048CC3}" type="presOf" srcId="{B1A1697A-CABB-4506-B0A3-5111229A6C53}" destId="{64995354-A339-4174-8D37-0786C83057B0}" srcOrd="0" destOrd="0" presId="urn:microsoft.com/office/officeart/2005/8/layout/hierarchy1"/>
    <dgm:cxn modelId="{23BE6AEA-2753-4720-BD42-F4E987A8BAAB}" type="presOf" srcId="{2D60D3AC-B2EE-4D8D-9A1E-286AF9747164}" destId="{A50B3799-D648-4F5F-B7AD-AD96900ED1B7}" srcOrd="0" destOrd="0" presId="urn:microsoft.com/office/officeart/2005/8/layout/hierarchy1"/>
    <dgm:cxn modelId="{D2D076F0-1449-4D2D-9B8C-FA5631105BC0}" type="presOf" srcId="{050C8ECA-73D7-4B83-A2A9-9D1DF0FEADC4}" destId="{34E0BDC3-7EAD-4050-8D9B-FBDFE3E81849}" srcOrd="0" destOrd="0" presId="urn:microsoft.com/office/officeart/2005/8/layout/hierarchy1"/>
    <dgm:cxn modelId="{6266998A-DE73-4F44-892D-20A68808A03F}" type="presOf" srcId="{D5A6D55A-2C08-4794-A6C5-D2791E15219D}" destId="{45B10D63-441C-4D9A-98FC-84A80A1CC740}" srcOrd="0" destOrd="0" presId="urn:microsoft.com/office/officeart/2005/8/layout/hierarchy1"/>
    <dgm:cxn modelId="{875D9B68-4116-4073-BFC8-969E1EDCCFAA}" srcId="{429283DF-570F-4029-8532-44ACDEF69D68}" destId="{D5A6D55A-2C08-4794-A6C5-D2791E15219D}" srcOrd="0" destOrd="0" parTransId="{39DEE027-8075-4743-BEA3-21432048BE16}" sibTransId="{A4131371-CD97-432F-9972-B94BCF536B82}"/>
    <dgm:cxn modelId="{8D391705-620C-4E7A-A2F2-AAD8E9322067}" type="presOf" srcId="{1CB808CB-E31F-4C0D-B0ED-5B75ED5EED4B}" destId="{B8FF9CB0-3CB5-4693-983A-41E32B87164E}" srcOrd="0" destOrd="0" presId="urn:microsoft.com/office/officeart/2005/8/layout/hierarchy1"/>
    <dgm:cxn modelId="{865B4193-6B97-42D3-BFC8-58627136D3D2}" type="presOf" srcId="{429283DF-570F-4029-8532-44ACDEF69D68}" destId="{793BB156-C8DB-40A1-B5A5-6E92ADDB31A0}" srcOrd="0" destOrd="0" presId="urn:microsoft.com/office/officeart/2005/8/layout/hierarchy1"/>
    <dgm:cxn modelId="{768588F7-BC9B-4972-96EB-AFE82B1431F9}" type="presParOf" srcId="{793BB156-C8DB-40A1-B5A5-6E92ADDB31A0}" destId="{516A50AC-E58F-4309-A60C-CDE5482D0DD6}" srcOrd="0" destOrd="0" presId="urn:microsoft.com/office/officeart/2005/8/layout/hierarchy1"/>
    <dgm:cxn modelId="{7E3FEF20-A845-42A7-99F9-85F419C417AE}" type="presParOf" srcId="{516A50AC-E58F-4309-A60C-CDE5482D0DD6}" destId="{6E8AC6D3-A411-43A1-8672-37B33615F7DD}" srcOrd="0" destOrd="0" presId="urn:microsoft.com/office/officeart/2005/8/layout/hierarchy1"/>
    <dgm:cxn modelId="{B1EC7F8E-3814-41CF-867D-4FDE1EBA084F}" type="presParOf" srcId="{6E8AC6D3-A411-43A1-8672-37B33615F7DD}" destId="{315BE5D8-80F2-47D4-AEDC-1FA194F8827B}" srcOrd="0" destOrd="0" presId="urn:microsoft.com/office/officeart/2005/8/layout/hierarchy1"/>
    <dgm:cxn modelId="{4F889736-CBAB-4397-8651-4CC0EEF67A9E}" type="presParOf" srcId="{6E8AC6D3-A411-43A1-8672-37B33615F7DD}" destId="{45B10D63-441C-4D9A-98FC-84A80A1CC740}" srcOrd="1" destOrd="0" presId="urn:microsoft.com/office/officeart/2005/8/layout/hierarchy1"/>
    <dgm:cxn modelId="{30D0B285-F1FB-41A0-8BA5-647B87418527}" type="presParOf" srcId="{516A50AC-E58F-4309-A60C-CDE5482D0DD6}" destId="{2847A4E1-7015-4A59-8141-1C5280EEFBFD}" srcOrd="1" destOrd="0" presId="urn:microsoft.com/office/officeart/2005/8/layout/hierarchy1"/>
    <dgm:cxn modelId="{40F8AC29-0F3F-41DC-894A-B5757B942EDD}" type="presParOf" srcId="{2847A4E1-7015-4A59-8141-1C5280EEFBFD}" destId="{DEAD64A5-956A-4B33-9EE7-494C194C5267}" srcOrd="0" destOrd="0" presId="urn:microsoft.com/office/officeart/2005/8/layout/hierarchy1"/>
    <dgm:cxn modelId="{AFACE240-B907-4B65-9624-BADABDCBCC8F}" type="presParOf" srcId="{2847A4E1-7015-4A59-8141-1C5280EEFBFD}" destId="{E5C94229-4E0D-488A-A02C-6947BFE44CB1}" srcOrd="1" destOrd="0" presId="urn:microsoft.com/office/officeart/2005/8/layout/hierarchy1"/>
    <dgm:cxn modelId="{5C50F817-6862-4F03-B9A3-4B80EF425F43}" type="presParOf" srcId="{E5C94229-4E0D-488A-A02C-6947BFE44CB1}" destId="{7FE8976A-8C75-4025-BBF9-75CC956F2837}" srcOrd="0" destOrd="0" presId="urn:microsoft.com/office/officeart/2005/8/layout/hierarchy1"/>
    <dgm:cxn modelId="{7C6ED4F4-3F0B-4FB2-A9BE-56939B1C6A50}" type="presParOf" srcId="{7FE8976A-8C75-4025-BBF9-75CC956F2837}" destId="{424277E8-7218-4480-A4D0-11309D8DA4C6}" srcOrd="0" destOrd="0" presId="urn:microsoft.com/office/officeart/2005/8/layout/hierarchy1"/>
    <dgm:cxn modelId="{7965E7F7-164D-4B41-8326-128CFA057747}" type="presParOf" srcId="{7FE8976A-8C75-4025-BBF9-75CC956F2837}" destId="{64995354-A339-4174-8D37-0786C83057B0}" srcOrd="1" destOrd="0" presId="urn:microsoft.com/office/officeart/2005/8/layout/hierarchy1"/>
    <dgm:cxn modelId="{BEDFF97F-4CF1-418D-86D6-091D64133AB8}" type="presParOf" srcId="{E5C94229-4E0D-488A-A02C-6947BFE44CB1}" destId="{60BEF5BC-0EE1-4803-96BC-B3D8DD3A1565}" srcOrd="1" destOrd="0" presId="urn:microsoft.com/office/officeart/2005/8/layout/hierarchy1"/>
    <dgm:cxn modelId="{A6AAAC26-6F15-4197-8A5B-1D3DF73D8A50}" type="presParOf" srcId="{60BEF5BC-0EE1-4803-96BC-B3D8DD3A1565}" destId="{5989846E-10DE-4A75-8FAD-1125DBB12622}" srcOrd="0" destOrd="0" presId="urn:microsoft.com/office/officeart/2005/8/layout/hierarchy1"/>
    <dgm:cxn modelId="{2D6CA1CD-CA73-4A00-BB9E-0883E5FE9E0F}" type="presParOf" srcId="{60BEF5BC-0EE1-4803-96BC-B3D8DD3A1565}" destId="{3A524EAF-6787-44F7-8A7D-F3C305473094}" srcOrd="1" destOrd="0" presId="urn:microsoft.com/office/officeart/2005/8/layout/hierarchy1"/>
    <dgm:cxn modelId="{AF0FAC5C-52A7-4221-B301-4163CF3F480D}" type="presParOf" srcId="{3A524EAF-6787-44F7-8A7D-F3C305473094}" destId="{D7EA1CF4-B324-4B9E-9741-699440A05F5A}" srcOrd="0" destOrd="0" presId="urn:microsoft.com/office/officeart/2005/8/layout/hierarchy1"/>
    <dgm:cxn modelId="{647A70E8-5BBA-4365-9D13-99E7BC097DEC}" type="presParOf" srcId="{D7EA1CF4-B324-4B9E-9741-699440A05F5A}" destId="{43392302-089A-4947-A575-9CF4676F3BA8}" srcOrd="0" destOrd="0" presId="urn:microsoft.com/office/officeart/2005/8/layout/hierarchy1"/>
    <dgm:cxn modelId="{BD97D28A-A8D8-4926-BC2A-107CB81770D6}" type="presParOf" srcId="{D7EA1CF4-B324-4B9E-9741-699440A05F5A}" destId="{B8FF9CB0-3CB5-4693-983A-41E32B87164E}" srcOrd="1" destOrd="0" presId="urn:microsoft.com/office/officeart/2005/8/layout/hierarchy1"/>
    <dgm:cxn modelId="{7790ACD9-708F-4919-86F6-C2873D08C0CD}" type="presParOf" srcId="{3A524EAF-6787-44F7-8A7D-F3C305473094}" destId="{58162AE0-DD38-4710-919A-70119581801C}" srcOrd="1" destOrd="0" presId="urn:microsoft.com/office/officeart/2005/8/layout/hierarchy1"/>
    <dgm:cxn modelId="{E8E07C08-49EA-47FD-A0B5-DE2B1E3A5C31}" type="presParOf" srcId="{60BEF5BC-0EE1-4803-96BC-B3D8DD3A1565}" destId="{5EA46134-1E6D-4BF1-B5E6-66108635AF48}" srcOrd="2" destOrd="0" presId="urn:microsoft.com/office/officeart/2005/8/layout/hierarchy1"/>
    <dgm:cxn modelId="{B1A6E29A-C9C8-4F93-977F-8B5C36DA6E47}" type="presParOf" srcId="{60BEF5BC-0EE1-4803-96BC-B3D8DD3A1565}" destId="{14DECE13-45FE-43B4-8EE7-BD7ECEA23349}" srcOrd="3" destOrd="0" presId="urn:microsoft.com/office/officeart/2005/8/layout/hierarchy1"/>
    <dgm:cxn modelId="{F74A315E-2D0A-40F6-BE9C-FB52B300A6C6}" type="presParOf" srcId="{14DECE13-45FE-43B4-8EE7-BD7ECEA23349}" destId="{2A332AFE-C8ED-4ED1-A2E8-9B0229802357}" srcOrd="0" destOrd="0" presId="urn:microsoft.com/office/officeart/2005/8/layout/hierarchy1"/>
    <dgm:cxn modelId="{67FDD205-46FB-440C-B64C-8C01916B6322}" type="presParOf" srcId="{2A332AFE-C8ED-4ED1-A2E8-9B0229802357}" destId="{4E417839-884F-4ABC-A000-0A1DD07DA653}" srcOrd="0" destOrd="0" presId="urn:microsoft.com/office/officeart/2005/8/layout/hierarchy1"/>
    <dgm:cxn modelId="{1C8B1A4F-59E5-46A6-96C6-CB8EA82448A9}" type="presParOf" srcId="{2A332AFE-C8ED-4ED1-A2E8-9B0229802357}" destId="{A50B3799-D648-4F5F-B7AD-AD96900ED1B7}" srcOrd="1" destOrd="0" presId="urn:microsoft.com/office/officeart/2005/8/layout/hierarchy1"/>
    <dgm:cxn modelId="{76C97F3E-7E29-464F-94ED-9C361018A64B}" type="presParOf" srcId="{14DECE13-45FE-43B4-8EE7-BD7ECEA23349}" destId="{AD651B07-5CF2-4AC3-8EE6-A0D2E79C5893}" srcOrd="1" destOrd="0" presId="urn:microsoft.com/office/officeart/2005/8/layout/hierarchy1"/>
    <dgm:cxn modelId="{C45F0856-9484-4A14-8AF7-259964D4A0CB}" type="presParOf" srcId="{2847A4E1-7015-4A59-8141-1C5280EEFBFD}" destId="{ABCEB377-0179-4431-8628-49A7E98E5152}" srcOrd="2" destOrd="0" presId="urn:microsoft.com/office/officeart/2005/8/layout/hierarchy1"/>
    <dgm:cxn modelId="{E554A19C-70E4-4551-A6F5-F4C9F76D3D64}" type="presParOf" srcId="{2847A4E1-7015-4A59-8141-1C5280EEFBFD}" destId="{6742FBB8-6B70-4F01-9E40-5B869D840761}" srcOrd="3" destOrd="0" presId="urn:microsoft.com/office/officeart/2005/8/layout/hierarchy1"/>
    <dgm:cxn modelId="{B854FF84-5B5E-4436-9CFB-135A1ED62B8C}" type="presParOf" srcId="{6742FBB8-6B70-4F01-9E40-5B869D840761}" destId="{37C3FE33-1D7F-4B42-9CD9-0D2380CD150B}" srcOrd="0" destOrd="0" presId="urn:microsoft.com/office/officeart/2005/8/layout/hierarchy1"/>
    <dgm:cxn modelId="{04CA5806-6EFB-49C7-9754-87BC90AAAED5}" type="presParOf" srcId="{37C3FE33-1D7F-4B42-9CD9-0D2380CD150B}" destId="{0E84CE3B-3AA6-4C07-9A7D-C41E3FE819D9}" srcOrd="0" destOrd="0" presId="urn:microsoft.com/office/officeart/2005/8/layout/hierarchy1"/>
    <dgm:cxn modelId="{CA24E588-3FE1-4AE4-A507-297E599F707A}" type="presParOf" srcId="{37C3FE33-1D7F-4B42-9CD9-0D2380CD150B}" destId="{9342CA06-974A-451E-A436-F35BE1383E6F}" srcOrd="1" destOrd="0" presId="urn:microsoft.com/office/officeart/2005/8/layout/hierarchy1"/>
    <dgm:cxn modelId="{36D13364-05BA-4015-B5C3-E26248178ECB}" type="presParOf" srcId="{6742FBB8-6B70-4F01-9E40-5B869D840761}" destId="{BB9622C5-0D3C-4C48-B157-0FC46663EE1C}" srcOrd="1" destOrd="0" presId="urn:microsoft.com/office/officeart/2005/8/layout/hierarchy1"/>
    <dgm:cxn modelId="{1D574D23-30C8-4112-BBF3-30BA89A49145}" type="presParOf" srcId="{BB9622C5-0D3C-4C48-B157-0FC46663EE1C}" destId="{F81080DE-C4AF-46AF-B9BE-940342B787B8}" srcOrd="0" destOrd="0" presId="urn:microsoft.com/office/officeart/2005/8/layout/hierarchy1"/>
    <dgm:cxn modelId="{03F60D80-3177-4B30-8C5A-B05262FE77E6}" type="presParOf" srcId="{BB9622C5-0D3C-4C48-B157-0FC46663EE1C}" destId="{B55C3461-A63D-4B59-89F4-849EF7C916DB}" srcOrd="1" destOrd="0" presId="urn:microsoft.com/office/officeart/2005/8/layout/hierarchy1"/>
    <dgm:cxn modelId="{511FE774-0C37-4962-B19A-4ADB707083BA}" type="presParOf" srcId="{B55C3461-A63D-4B59-89F4-849EF7C916DB}" destId="{BD71F83E-9230-4CF0-90F6-5DC8FF4CCFB0}" srcOrd="0" destOrd="0" presId="urn:microsoft.com/office/officeart/2005/8/layout/hierarchy1"/>
    <dgm:cxn modelId="{B83976CE-1654-44FD-BDDA-43186B9B5AF7}" type="presParOf" srcId="{BD71F83E-9230-4CF0-90F6-5DC8FF4CCFB0}" destId="{EBD8F533-383D-439E-A02F-D12FC3ABA5F4}" srcOrd="0" destOrd="0" presId="urn:microsoft.com/office/officeart/2005/8/layout/hierarchy1"/>
    <dgm:cxn modelId="{9F5532B7-E1CF-40A7-922C-0867AE4C3AC8}" type="presParOf" srcId="{BD71F83E-9230-4CF0-90F6-5DC8FF4CCFB0}" destId="{34E0BDC3-7EAD-4050-8D9B-FBDFE3E81849}" srcOrd="1" destOrd="0" presId="urn:microsoft.com/office/officeart/2005/8/layout/hierarchy1"/>
    <dgm:cxn modelId="{2410F339-5B63-468C-82B1-C4ACE393962B}" type="presParOf" srcId="{B55C3461-A63D-4B59-89F4-849EF7C916DB}" destId="{267234B7-211D-4B7E-B861-EF424C6A48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81080DE-C4AF-46AF-B9BE-940342B787B8}">
      <dsp:nvSpPr>
        <dsp:cNvPr id="0" name=""/>
        <dsp:cNvSpPr/>
      </dsp:nvSpPr>
      <dsp:spPr>
        <a:xfrm>
          <a:off x="6390648" y="2954321"/>
          <a:ext cx="91440" cy="5502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50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EB377-0179-4431-8628-49A7E98E5152}">
      <dsp:nvSpPr>
        <dsp:cNvPr id="0" name=""/>
        <dsp:cNvSpPr/>
      </dsp:nvSpPr>
      <dsp:spPr>
        <a:xfrm>
          <a:off x="4702086" y="1202696"/>
          <a:ext cx="1734282" cy="55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972"/>
              </a:lnTo>
              <a:lnTo>
                <a:pt x="1734282" y="374972"/>
              </a:lnTo>
              <a:lnTo>
                <a:pt x="1734282" y="5502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A46134-1E6D-4BF1-B5E6-66108635AF48}">
      <dsp:nvSpPr>
        <dsp:cNvPr id="0" name=""/>
        <dsp:cNvSpPr/>
      </dsp:nvSpPr>
      <dsp:spPr>
        <a:xfrm>
          <a:off x="2967803" y="2954321"/>
          <a:ext cx="1156188" cy="55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972"/>
              </a:lnTo>
              <a:lnTo>
                <a:pt x="1156188" y="374972"/>
              </a:lnTo>
              <a:lnTo>
                <a:pt x="1156188" y="550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89846E-10DE-4A75-8FAD-1125DBB12622}">
      <dsp:nvSpPr>
        <dsp:cNvPr id="0" name=""/>
        <dsp:cNvSpPr/>
      </dsp:nvSpPr>
      <dsp:spPr>
        <a:xfrm>
          <a:off x="1811615" y="2954321"/>
          <a:ext cx="1156188" cy="550240"/>
        </a:xfrm>
        <a:custGeom>
          <a:avLst/>
          <a:gdLst/>
          <a:ahLst/>
          <a:cxnLst/>
          <a:rect l="0" t="0" r="0" b="0"/>
          <a:pathLst>
            <a:path>
              <a:moveTo>
                <a:pt x="1156188" y="0"/>
              </a:moveTo>
              <a:lnTo>
                <a:pt x="1156188" y="374972"/>
              </a:lnTo>
              <a:lnTo>
                <a:pt x="0" y="374972"/>
              </a:lnTo>
              <a:lnTo>
                <a:pt x="0" y="550240"/>
              </a:lnTo>
            </a:path>
          </a:pathLst>
        </a:custGeom>
        <a:noFill/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D64A5-956A-4B33-9EE7-494C194C5267}">
      <dsp:nvSpPr>
        <dsp:cNvPr id="0" name=""/>
        <dsp:cNvSpPr/>
      </dsp:nvSpPr>
      <dsp:spPr>
        <a:xfrm>
          <a:off x="2967803" y="1202696"/>
          <a:ext cx="1734282" cy="550240"/>
        </a:xfrm>
        <a:custGeom>
          <a:avLst/>
          <a:gdLst/>
          <a:ahLst/>
          <a:cxnLst/>
          <a:rect l="0" t="0" r="0" b="0"/>
          <a:pathLst>
            <a:path>
              <a:moveTo>
                <a:pt x="1734282" y="0"/>
              </a:moveTo>
              <a:lnTo>
                <a:pt x="1734282" y="374972"/>
              </a:lnTo>
              <a:lnTo>
                <a:pt x="0" y="374972"/>
              </a:lnTo>
              <a:lnTo>
                <a:pt x="0" y="550240"/>
              </a:lnTo>
            </a:path>
          </a:pathLst>
        </a:cu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5BE5D8-80F2-47D4-AEDC-1FA194F8827B}">
      <dsp:nvSpPr>
        <dsp:cNvPr id="0" name=""/>
        <dsp:cNvSpPr/>
      </dsp:nvSpPr>
      <dsp:spPr>
        <a:xfrm>
          <a:off x="3756113" y="1311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B10D63-441C-4D9A-98FC-84A80A1CC740}">
      <dsp:nvSpPr>
        <dsp:cNvPr id="0" name=""/>
        <dsp:cNvSpPr/>
      </dsp:nvSpPr>
      <dsp:spPr>
        <a:xfrm>
          <a:off x="3966329" y="201016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Ownership/Board of Directors</a:t>
          </a:r>
          <a:endParaRPr lang="en-US" sz="1500" kern="1200" dirty="0"/>
        </a:p>
      </dsp:txBody>
      <dsp:txXfrm>
        <a:off x="3966329" y="201016"/>
        <a:ext cx="1891944" cy="1201384"/>
      </dsp:txXfrm>
    </dsp:sp>
    <dsp:sp modelId="{424277E8-7218-4480-A4D0-11309D8DA4C6}">
      <dsp:nvSpPr>
        <dsp:cNvPr id="0" name=""/>
        <dsp:cNvSpPr/>
      </dsp:nvSpPr>
      <dsp:spPr>
        <a:xfrm>
          <a:off x="2021831" y="1752936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995354-A339-4174-8D37-0786C83057B0}">
      <dsp:nvSpPr>
        <dsp:cNvPr id="0" name=""/>
        <dsp:cNvSpPr/>
      </dsp:nvSpPr>
      <dsp:spPr>
        <a:xfrm>
          <a:off x="2232047" y="1952641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Management</a:t>
          </a:r>
          <a:endParaRPr lang="en-US" sz="1500" kern="1200" dirty="0"/>
        </a:p>
      </dsp:txBody>
      <dsp:txXfrm>
        <a:off x="2232047" y="1952641"/>
        <a:ext cx="1891944" cy="1201384"/>
      </dsp:txXfrm>
    </dsp:sp>
    <dsp:sp modelId="{43392302-089A-4947-A575-9CF4676F3BA8}">
      <dsp:nvSpPr>
        <dsp:cNvPr id="0" name=""/>
        <dsp:cNvSpPr/>
      </dsp:nvSpPr>
      <dsp:spPr>
        <a:xfrm>
          <a:off x="865643" y="3504561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F9CB0-3CB5-4693-983A-41E32B87164E}">
      <dsp:nvSpPr>
        <dsp:cNvPr id="0" name=""/>
        <dsp:cNvSpPr/>
      </dsp:nvSpPr>
      <dsp:spPr>
        <a:xfrm>
          <a:off x="1075859" y="3704266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Product Sales Associates</a:t>
          </a:r>
          <a:endParaRPr lang="en-US" sz="1500" kern="1200" dirty="0"/>
        </a:p>
      </dsp:txBody>
      <dsp:txXfrm>
        <a:off x="1075859" y="3704266"/>
        <a:ext cx="1891944" cy="1201384"/>
      </dsp:txXfrm>
    </dsp:sp>
    <dsp:sp modelId="{4E417839-884F-4ABC-A000-0A1DD07DA653}">
      <dsp:nvSpPr>
        <dsp:cNvPr id="0" name=""/>
        <dsp:cNvSpPr/>
      </dsp:nvSpPr>
      <dsp:spPr>
        <a:xfrm>
          <a:off x="3178019" y="3504561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B3799-D648-4F5F-B7AD-AD96900ED1B7}">
      <dsp:nvSpPr>
        <dsp:cNvPr id="0" name=""/>
        <dsp:cNvSpPr/>
      </dsp:nvSpPr>
      <dsp:spPr>
        <a:xfrm>
          <a:off x="3388235" y="3704266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Skilled Laborers</a:t>
          </a:r>
          <a:endParaRPr lang="en-US" sz="1500" kern="1200" dirty="0"/>
        </a:p>
      </dsp:txBody>
      <dsp:txXfrm>
        <a:off x="3388235" y="3704266"/>
        <a:ext cx="1891944" cy="1201384"/>
      </dsp:txXfrm>
    </dsp:sp>
    <dsp:sp modelId="{0E84CE3B-3AA6-4C07-9A7D-C41E3FE819D9}">
      <dsp:nvSpPr>
        <dsp:cNvPr id="0" name=""/>
        <dsp:cNvSpPr/>
      </dsp:nvSpPr>
      <dsp:spPr>
        <a:xfrm>
          <a:off x="5490396" y="1752936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42CA06-974A-451E-A436-F35BE1383E6F}">
      <dsp:nvSpPr>
        <dsp:cNvPr id="0" name=""/>
        <dsp:cNvSpPr/>
      </dsp:nvSpPr>
      <dsp:spPr>
        <a:xfrm>
          <a:off x="5700612" y="1952641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Marketing</a:t>
          </a:r>
          <a:endParaRPr lang="en-US" sz="1500" kern="1200" dirty="0"/>
        </a:p>
      </dsp:txBody>
      <dsp:txXfrm>
        <a:off x="5700612" y="1952641"/>
        <a:ext cx="1891944" cy="1201384"/>
      </dsp:txXfrm>
    </dsp:sp>
    <dsp:sp modelId="{EBD8F533-383D-439E-A02F-D12FC3ABA5F4}">
      <dsp:nvSpPr>
        <dsp:cNvPr id="0" name=""/>
        <dsp:cNvSpPr/>
      </dsp:nvSpPr>
      <dsp:spPr>
        <a:xfrm>
          <a:off x="5490396" y="3504561"/>
          <a:ext cx="1891944" cy="1201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E0BDC3-7EAD-4050-8D9B-FBDFE3E81849}">
      <dsp:nvSpPr>
        <dsp:cNvPr id="0" name=""/>
        <dsp:cNvSpPr/>
      </dsp:nvSpPr>
      <dsp:spPr>
        <a:xfrm>
          <a:off x="5700612" y="3704266"/>
          <a:ext cx="1891944" cy="1201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Advertising Operations</a:t>
          </a:r>
          <a:endParaRPr lang="en-US" sz="1500" kern="1200" dirty="0"/>
        </a:p>
      </dsp:txBody>
      <dsp:txXfrm>
        <a:off x="5700612" y="3704266"/>
        <a:ext cx="1891944" cy="12013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E3DFCD-335F-4494-B0BA-81296868CE97}" type="datetimeFigureOut">
              <a:rPr lang="en-US" smtClean="0"/>
              <a:pPr/>
              <a:t>2/14/2012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AF6A276-7001-4869-A021-4C13A317A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vestopedia.com/terms/c/corporation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Plan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Due February 9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2012</a:t>
            </a:r>
          </a:p>
          <a:p>
            <a:r>
              <a:rPr lang="en-US" sz="2400" i="1" dirty="0" smtClean="0">
                <a:solidFill>
                  <a:schemeClr val="tx1"/>
                </a:solidFill>
              </a:rPr>
              <a:t>Mrs. Martin </a:t>
            </a:r>
            <a:r>
              <a:rPr lang="en-US" sz="2400" i="1" smtClean="0">
                <a:solidFill>
                  <a:schemeClr val="tx1"/>
                </a:solidFill>
              </a:rPr>
              <a:t>for Ms</a:t>
            </a:r>
            <a:r>
              <a:rPr lang="en-US" sz="2400" i="1" dirty="0" smtClean="0">
                <a:solidFill>
                  <a:schemeClr val="tx1"/>
                </a:solidFill>
              </a:rPr>
              <a:t>. Grady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many man hours are needed to provide your product or service?</a:t>
            </a:r>
          </a:p>
          <a:p>
            <a:r>
              <a:rPr lang="en-US" dirty="0" smtClean="0"/>
              <a:t>Can you do this completely on your own?</a:t>
            </a:r>
          </a:p>
          <a:p>
            <a:r>
              <a:rPr lang="en-US" dirty="0" smtClean="0"/>
              <a:t>If not, what type of help will you need and why?</a:t>
            </a:r>
          </a:p>
          <a:p>
            <a:pPr lvl="1"/>
            <a:r>
              <a:rPr lang="en-US" dirty="0" smtClean="0"/>
              <a:t>Time it takes to perform service/create product?</a:t>
            </a:r>
          </a:p>
          <a:p>
            <a:pPr lvl="1"/>
            <a:r>
              <a:rPr lang="en-US" dirty="0" smtClean="0"/>
              <a:t>Skills you do/don’t possess?</a:t>
            </a:r>
          </a:p>
          <a:p>
            <a:pPr lvl="1"/>
            <a:r>
              <a:rPr lang="en-US" dirty="0" smtClean="0"/>
              <a:t>Is it more cost effective to hire someone else as opposed to renting or investing in the equipment you need?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Will You Have People Working for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your hours of operation?</a:t>
            </a:r>
          </a:p>
          <a:p>
            <a:r>
              <a:rPr lang="en-US" dirty="0" smtClean="0"/>
              <a:t>Do you have an office that will need staff other than you?</a:t>
            </a:r>
          </a:p>
          <a:p>
            <a:pPr lvl="1"/>
            <a:r>
              <a:rPr lang="en-US" dirty="0" smtClean="0"/>
              <a:t>Accountant?</a:t>
            </a:r>
          </a:p>
          <a:p>
            <a:pPr lvl="1"/>
            <a:r>
              <a:rPr lang="en-US" dirty="0" smtClean="0"/>
              <a:t>Lawyer?</a:t>
            </a:r>
          </a:p>
          <a:p>
            <a:pPr lvl="1"/>
            <a:r>
              <a:rPr lang="en-US" dirty="0" smtClean="0"/>
              <a:t>Receptionist?</a:t>
            </a:r>
            <a:endParaRPr lang="en-US" dirty="0"/>
          </a:p>
          <a:p>
            <a:pPr lvl="1"/>
            <a:r>
              <a:rPr lang="en-US" dirty="0" smtClean="0"/>
              <a:t>How many other specialized skill sets/laborers will you need to perform each task?</a:t>
            </a:r>
          </a:p>
          <a:p>
            <a:pPr lvl="2"/>
            <a:r>
              <a:rPr lang="en-US" dirty="0" smtClean="0"/>
              <a:t>Operating Special Equipment/Heavy machinery?</a:t>
            </a:r>
          </a:p>
          <a:p>
            <a:pPr lvl="2"/>
            <a:r>
              <a:rPr lang="en-US" dirty="0" smtClean="0"/>
              <a:t>Developing/Maintaining Computers/Websites?</a:t>
            </a:r>
          </a:p>
          <a:p>
            <a:pPr lvl="2"/>
            <a:r>
              <a:rPr lang="en-US" dirty="0" smtClean="0"/>
              <a:t>Sales Associates?</a:t>
            </a:r>
          </a:p>
          <a:p>
            <a:pPr lvl="2"/>
            <a:r>
              <a:rPr lang="en-US" dirty="0" smtClean="0"/>
              <a:t>Office/Store Management?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People Will Work for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your type of business already exist?</a:t>
            </a:r>
          </a:p>
          <a:p>
            <a:pPr lvl="1"/>
            <a:r>
              <a:rPr lang="en-US" dirty="0" smtClean="0"/>
              <a:t>Are you able to get an application from this business?</a:t>
            </a:r>
          </a:p>
          <a:p>
            <a:r>
              <a:rPr lang="en-US" dirty="0" smtClean="0"/>
              <a:t>Download and edit/create new application template in MS Word with your company’s name, logo, contact info, 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or Obtain an Application of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1447800"/>
          <a:ext cx="8458200" cy="490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Design a Flow Chart for Structure of Employees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Partnership</a:t>
            </a:r>
            <a:r>
              <a:rPr lang="en-US" dirty="0" smtClean="0"/>
              <a:t>: </a:t>
            </a:r>
            <a:r>
              <a:rPr lang="en-US" i="1" dirty="0" smtClean="0"/>
              <a:t>An association of two or more persons engaged in a business enterprise in which the profits and losses are shared proportionally. The legal definition of a partnership is generally stated as "an association of two or more persons to carry on as co-owners of a business for profit”.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Will This Be a Partnership, Sole Proprietorship, or Corporation?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Definition:</a:t>
            </a:r>
            <a:r>
              <a:rPr lang="en-US" dirty="0" smtClean="0"/>
              <a:t> </a:t>
            </a:r>
            <a:r>
              <a:rPr lang="en-US" i="1" u="sng" dirty="0" smtClean="0"/>
              <a:t>A business that legally has no separate existence from its owner. Income and losses are taxed on the individual's personal income tax return. </a:t>
            </a:r>
          </a:p>
          <a:p>
            <a:r>
              <a:rPr lang="en-US" dirty="0" smtClean="0"/>
              <a:t>The sole proprietorship is the simplest business form under which one can operate a business. The sole proprietorship is not a legal entity. It simply refers to a person who owns the business and is personally responsible for its debts. A sole proprietorship can operate under the name of its owner or it can do business under a fictitious name, such as Nancy's Nail Salon. The fictitious name is simply a trade name--it does not create a legal entity separate from the sole proprietor owner.			(Go over term “DBA”).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 dirty="0" smtClean="0"/>
              <a:t>Sole Proprietorship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legal entity that is separate and distinct from its owners. Corporations enjoy most of the rights and responsibilities that an individual possesses; that is, a corporation has the right to enter into contracts, loan and borrow money, sue and be sued, hire employees, own assets and pay </a:t>
            </a:r>
            <a:r>
              <a:rPr lang="en-US" u="sng" dirty="0" smtClean="0">
                <a:hlinkClick r:id="rId2"/>
              </a:rPr>
              <a:t>taxes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most important aspect of a corporation is </a:t>
            </a:r>
            <a:r>
              <a:rPr lang="en-US" b="1" i="1" u="sng" dirty="0" smtClean="0"/>
              <a:t>limited liability</a:t>
            </a:r>
            <a:r>
              <a:rPr lang="en-US" dirty="0" smtClean="0"/>
              <a:t>. That is, shareholders have the right to participate in the profits, through dividends and/or the appreciation of </a:t>
            </a:r>
            <a:r>
              <a:rPr lang="en-US" u="sng" dirty="0">
                <a:hlinkClick r:id="rId2"/>
              </a:rPr>
              <a:t>stock</a:t>
            </a:r>
            <a:r>
              <a:rPr lang="en-US" dirty="0" smtClean="0"/>
              <a:t>, but are not held personally liable for the company's debts.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318</TotalTime>
  <Words>429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Business Plan Format</vt:lpstr>
      <vt:lpstr>Will You Have People Working for You?</vt:lpstr>
      <vt:lpstr>How many People Will Work for You?</vt:lpstr>
      <vt:lpstr>Design or Obtain an Application of Employment</vt:lpstr>
      <vt:lpstr>Design a Flow Chart for Structure of Employees</vt:lpstr>
      <vt:lpstr>Will This Be a Partnership, Sole Proprietorship, or Corporation?</vt:lpstr>
      <vt:lpstr>Sole Proprietorship</vt:lpstr>
      <vt:lpstr>Corporation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Plan Format</dc:title>
  <dc:creator>Dusti</dc:creator>
  <cp:lastModifiedBy>vgrady</cp:lastModifiedBy>
  <cp:revision>27</cp:revision>
  <dcterms:created xsi:type="dcterms:W3CDTF">2012-02-08T00:52:42Z</dcterms:created>
  <dcterms:modified xsi:type="dcterms:W3CDTF">2012-02-14T18:55:27Z</dcterms:modified>
</cp:coreProperties>
</file>