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6" r:id="rId3"/>
    <p:sldId id="258" r:id="rId4"/>
    <p:sldId id="259" r:id="rId5"/>
    <p:sldId id="260" r:id="rId6"/>
    <p:sldId id="261" r:id="rId7"/>
    <p:sldId id="262" r:id="rId8"/>
    <p:sldId id="263" r:id="rId9"/>
    <p:sldId id="264" r:id="rId10"/>
    <p:sldId id="265" r:id="rId11"/>
    <p:sldId id="266" r:id="rId12"/>
    <p:sldId id="269" r:id="rId13"/>
    <p:sldId id="267" r:id="rId14"/>
    <p:sldId id="272" r:id="rId15"/>
    <p:sldId id="270" r:id="rId16"/>
    <p:sldId id="271" r:id="rId17"/>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10" d="100"/>
          <a:sy n="110" d="100"/>
        </p:scale>
        <p:origin x="-164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lIns="45720" tIns="0" rIns="45720" bIns="0" rtlCol="0" anchor="b">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788"/>
            <a:ext cx="1984375" cy="273050"/>
          </a:xfrm>
        </p:spPr>
        <p:txBody>
          <a:bodyPr/>
          <a:lstStyle>
            <a:lvl1pPr algn="l">
              <a:defRPr/>
            </a:lvl1pPr>
          </a:lstStyle>
          <a:p>
            <a:fld id="{C8895AF0-D911-47D3-865C-5D73FF548630}" type="datetime1">
              <a:rPr lang="en-US"/>
              <a:pPr/>
              <a:t>3/3/2013</a:t>
            </a:fld>
            <a:endParaRPr lang="en-US"/>
          </a:p>
        </p:txBody>
      </p:sp>
      <p:sp>
        <p:nvSpPr>
          <p:cNvPr id="5" name="Footer Placeholder 4"/>
          <p:cNvSpPr>
            <a:spLocks noGrp="1"/>
          </p:cNvSpPr>
          <p:nvPr>
            <p:ph type="ftr" sz="quarter" idx="11"/>
          </p:nvPr>
        </p:nvSpPr>
        <p:spPr>
          <a:xfrm>
            <a:off x="3959225" y="6300788"/>
            <a:ext cx="3813175" cy="273050"/>
          </a:xfrm>
        </p:spPr>
        <p:txBody>
          <a:bodyPr wrap="square" numCol="1" anchorCtr="0" compatLnSpc="1">
            <a:prstTxWarp prst="textNoShape">
              <a:avLst/>
            </a:prstTxWarp>
          </a:bodyPr>
          <a:lstStyle>
            <a:lvl1pPr algn="l" fontAlgn="base">
              <a:spcBef>
                <a:spcPct val="0"/>
              </a:spcBef>
              <a:spcAft>
                <a:spcPct val="0"/>
              </a:spcAft>
              <a:defRPr>
                <a:latin typeface="Rockwell" charset="0"/>
                <a:ea typeface="ＭＳ Ｐゴシック" charset="-128"/>
                <a:cs typeface="ＭＳ Ｐゴシック" charset="-128"/>
              </a:defRPr>
            </a:lvl1pPr>
          </a:lstStyle>
          <a:p>
            <a:pPr>
              <a:defRPr/>
            </a:pPr>
            <a:endParaRPr lang="en-US"/>
          </a:p>
        </p:txBody>
      </p:sp>
      <p:sp>
        <p:nvSpPr>
          <p:cNvPr id="6" name="Slide Number Placeholder 5"/>
          <p:cNvSpPr>
            <a:spLocks noGrp="1"/>
          </p:cNvSpPr>
          <p:nvPr>
            <p:ph type="sldNum" sz="quarter" idx="12"/>
          </p:nvPr>
        </p:nvSpPr>
        <p:spPr>
          <a:xfrm>
            <a:off x="8275638" y="6300788"/>
            <a:ext cx="685800" cy="273050"/>
          </a:xfrm>
        </p:spPr>
        <p:txBody>
          <a:bodyPr/>
          <a:lstStyle>
            <a:lvl1pPr>
              <a:defRPr sz="1100">
                <a:latin typeface="Rockwell" charset="0"/>
              </a:defRPr>
            </a:lvl1pPr>
          </a:lstStyle>
          <a:p>
            <a:fld id="{B23F5405-6351-4307-86E8-879E4F333D7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Date Placeholder 3"/>
          <p:cNvSpPr>
            <a:spLocks noGrp="1"/>
          </p:cNvSpPr>
          <p:nvPr>
            <p:ph type="dt" sz="half" idx="16"/>
          </p:nvPr>
        </p:nvSpPr>
        <p:spPr/>
        <p:txBody>
          <a:bodyPr/>
          <a:lstStyle>
            <a:lvl1pPr>
              <a:defRPr/>
            </a:lvl1pPr>
          </a:lstStyle>
          <a:p>
            <a:fld id="{0559EC68-50D5-4BD6-83A4-262E5439B7B0}" type="datetime1">
              <a:rPr lang="en-US"/>
              <a:pPr/>
              <a:t>3/3/2013</a:t>
            </a:fld>
            <a:endParaRPr lang="en-US"/>
          </a:p>
        </p:txBody>
      </p:sp>
      <p:sp>
        <p:nvSpPr>
          <p:cNvPr id="7" name="Footer Placeholder 4"/>
          <p:cNvSpPr>
            <a:spLocks noGrp="1"/>
          </p:cNvSpPr>
          <p:nvPr>
            <p:ph type="ftr" sz="quarter" idx="17"/>
          </p:nvPr>
        </p:nvSpPr>
        <p:spPr/>
        <p:txBody>
          <a:bodyPr/>
          <a:lstStyle>
            <a:lvl1pPr>
              <a:defRPr/>
            </a:lvl1pPr>
          </a:lstStyle>
          <a:p>
            <a:pPr>
              <a:defRPr/>
            </a:pPr>
            <a:endParaRPr lang="en-US"/>
          </a:p>
        </p:txBody>
      </p:sp>
      <p:sp>
        <p:nvSpPr>
          <p:cNvPr id="8" name="Slide Number Placeholder 5"/>
          <p:cNvSpPr>
            <a:spLocks noGrp="1"/>
          </p:cNvSpPr>
          <p:nvPr>
            <p:ph type="sldNum" sz="quarter" idx="18"/>
          </p:nvPr>
        </p:nvSpPr>
        <p:spPr/>
        <p:txBody>
          <a:bodyPr/>
          <a:lstStyle>
            <a:lvl1pPr>
              <a:defRPr/>
            </a:lvl1pPr>
          </a:lstStyle>
          <a:p>
            <a:fld id="{56912994-2DB5-4572-9B4E-90067BA06DC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3"/>
          <p:cNvSpPr>
            <a:spLocks noGrp="1"/>
          </p:cNvSpPr>
          <p:nvPr>
            <p:ph type="dt" sz="half" idx="16"/>
          </p:nvPr>
        </p:nvSpPr>
        <p:spPr/>
        <p:txBody>
          <a:bodyPr/>
          <a:lstStyle>
            <a:lvl1pPr>
              <a:defRPr/>
            </a:lvl1pPr>
          </a:lstStyle>
          <a:p>
            <a:fld id="{5E364815-C990-4DE6-99F7-7EF91D052AFF}" type="datetime1">
              <a:rPr lang="en-US"/>
              <a:pPr/>
              <a:t>3/3/2013</a:t>
            </a:fld>
            <a:endParaRPr lang="en-US"/>
          </a:p>
        </p:txBody>
      </p:sp>
      <p:sp>
        <p:nvSpPr>
          <p:cNvPr id="9" name="Footer Placeholder 4"/>
          <p:cNvSpPr>
            <a:spLocks noGrp="1"/>
          </p:cNvSpPr>
          <p:nvPr>
            <p:ph type="ftr" sz="quarter" idx="17"/>
          </p:nvPr>
        </p:nvSpPr>
        <p:spPr/>
        <p:txBody>
          <a:bodyPr/>
          <a:lstStyle>
            <a:lvl1pPr>
              <a:defRPr/>
            </a:lvl1pPr>
          </a:lstStyle>
          <a:p>
            <a:pPr>
              <a:defRPr/>
            </a:pPr>
            <a:endParaRPr lang="en-US"/>
          </a:p>
        </p:txBody>
      </p:sp>
      <p:sp>
        <p:nvSpPr>
          <p:cNvPr id="10" name="Slide Number Placeholder 5"/>
          <p:cNvSpPr>
            <a:spLocks noGrp="1"/>
          </p:cNvSpPr>
          <p:nvPr>
            <p:ph type="sldNum" sz="quarter" idx="18"/>
          </p:nvPr>
        </p:nvSpPr>
        <p:spPr/>
        <p:txBody>
          <a:bodyPr/>
          <a:lstStyle>
            <a:lvl1pPr>
              <a:defRPr/>
            </a:lvl1pPr>
          </a:lstStyle>
          <a:p>
            <a:fld id="{5C86C723-889B-4AFB-AFE6-8207B93AC832}"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3"/>
          <p:cNvSpPr>
            <a:spLocks noGrp="1"/>
          </p:cNvSpPr>
          <p:nvPr>
            <p:ph type="dt" sz="half" idx="10"/>
          </p:nvPr>
        </p:nvSpPr>
        <p:spPr/>
        <p:txBody>
          <a:bodyPr/>
          <a:lstStyle>
            <a:lvl1pPr>
              <a:defRPr/>
            </a:lvl1pPr>
          </a:lstStyle>
          <a:p>
            <a:fld id="{0EEFCA49-AD7F-48E7-8AEB-1FE4AA831982}" type="datetime1">
              <a:rPr lang="en-US"/>
              <a:pPr/>
              <a:t>3/3/2013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C6A5C294-663A-4A2A-96C5-E7F8F4F2480D}" type="slidenum">
              <a:rPr lang="en-US"/>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8B614BCA-20EA-42CA-BC98-F751D47EE9BC}" type="datetime1">
              <a:rPr lang="en-US"/>
              <a:pPr/>
              <a:t>3/3/2013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F5358B07-5A8F-46B1-92BB-39F5D32BA77E}" type="slidenum">
              <a:rPr lang="en-US"/>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2D980F95-5022-4DA9-A757-F07811001A1D}" type="datetime1">
              <a:rPr lang="en-US"/>
              <a:pPr/>
              <a:t>3/3/2013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6506EA9-88B4-43DF-87DA-10D088E0898F}" type="slidenum">
              <a:rPr lang="en-US"/>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grpSp>
        <p:nvGrpSpPr>
          <p:cNvPr id="5" name="Group 7"/>
          <p:cNvGrpSpPr>
            <a:grpSpLocks/>
          </p:cNvGrpSpPr>
          <p:nvPr/>
        </p:nvGrpSpPr>
        <p:grpSpPr bwMode="auto">
          <a:xfrm rot="-178369">
            <a:off x="628650" y="506413"/>
            <a:ext cx="3851275" cy="5514975"/>
            <a:chOff x="1524000" y="381000"/>
            <a:chExt cx="3657600" cy="4737978"/>
          </a:xfrm>
        </p:grpSpPr>
        <p:sp>
          <p:nvSpPr>
            <p:cNvPr id="6" name="Rectangle 5"/>
            <p:cNvSpPr>
              <a:spLocks noChangeArrowheads="1"/>
            </p:cNvSpPr>
            <p:nvPr userDrawn="1"/>
          </p:nvSpPr>
          <p:spPr bwMode="auto">
            <a:xfrm>
              <a:off x="1512346" y="380443"/>
              <a:ext cx="3657600" cy="4724340"/>
            </a:xfrm>
            <a:prstGeom prst="rect">
              <a:avLst/>
            </a:prstGeom>
            <a:solidFill>
              <a:schemeClr val="bg1"/>
            </a:solidFill>
            <a:ln w="19050">
              <a:solidFill>
                <a:schemeClr val="bg1"/>
              </a:solidFill>
              <a:miter lim="800000"/>
              <a:headEnd/>
              <a:tailEnd/>
            </a:ln>
            <a:effectLst>
              <a:outerShdw dist="38100" dir="2700000" algn="tl" rotWithShape="0">
                <a:srgbClr val="808080">
                  <a:alpha val="39999"/>
                </a:srgbClr>
              </a:outerShdw>
            </a:effectLst>
          </p:spPr>
          <p:txBody>
            <a:bodyPr anchor="ctr"/>
            <a:lstStyle/>
            <a:p>
              <a:pPr algn="ctr" fontAlgn="auto">
                <a:spcBef>
                  <a:spcPts val="0"/>
                </a:spcBef>
                <a:spcAft>
                  <a:spcPts val="0"/>
                </a:spcAft>
                <a:defRPr/>
              </a:pPr>
              <a:endParaRPr>
                <a:solidFill>
                  <a:schemeClr val="lt1"/>
                </a:solidFill>
                <a:latin typeface="+mn-lt"/>
                <a:ea typeface="+mn-ea"/>
              </a:endParaRPr>
            </a:p>
          </p:txBody>
        </p:sp>
        <p:sp>
          <p:nvSpPr>
            <p:cNvPr id="7" name="Rectangle 6"/>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rtlCol="0">
            <a:normAutofit/>
          </a:bodyPr>
          <a:lstStyle>
            <a:lvl1pPr>
              <a:buNone/>
              <a:defRPr/>
            </a:lvl1pPr>
          </a:lstStyle>
          <a:p>
            <a:pPr lvl="0"/>
            <a:r>
              <a:rPr lang="en-US" noProof="0" smtClean="0"/>
              <a:t>Click icon to add picture</a:t>
            </a:r>
            <a:endParaRPr noProof="0"/>
          </a:p>
        </p:txBody>
      </p:sp>
      <p:sp>
        <p:nvSpPr>
          <p:cNvPr id="8" name="Date Placeholder 4"/>
          <p:cNvSpPr>
            <a:spLocks noGrp="1"/>
          </p:cNvSpPr>
          <p:nvPr>
            <p:ph type="dt" sz="half" idx="15"/>
          </p:nvPr>
        </p:nvSpPr>
        <p:spPr/>
        <p:txBody>
          <a:bodyPr/>
          <a:lstStyle>
            <a:lvl1pPr>
              <a:defRPr/>
            </a:lvl1pPr>
          </a:lstStyle>
          <a:p>
            <a:fld id="{99AB0C3F-C6BD-48E9-8166-B683C79A2B54}" type="datetime1">
              <a:rPr lang="en-US"/>
              <a:pPr/>
              <a:t>3/3/2013</a:t>
            </a:fld>
            <a:endParaRPr lang="en-US"/>
          </a:p>
        </p:txBody>
      </p:sp>
      <p:sp>
        <p:nvSpPr>
          <p:cNvPr id="9" name="Footer Placeholder 5"/>
          <p:cNvSpPr>
            <a:spLocks noGrp="1"/>
          </p:cNvSpPr>
          <p:nvPr>
            <p:ph type="ftr" sz="quarter" idx="16"/>
          </p:nvPr>
        </p:nvSpPr>
        <p:spPr/>
        <p:txBody>
          <a:bodyPr/>
          <a:lstStyle>
            <a:lvl1pPr>
              <a:defRPr/>
            </a:lvl1pPr>
          </a:lstStyle>
          <a:p>
            <a:pPr>
              <a:defRPr/>
            </a:pPr>
            <a:endParaRPr lang="en-US"/>
          </a:p>
        </p:txBody>
      </p:sp>
      <p:sp>
        <p:nvSpPr>
          <p:cNvPr id="10" name="Slide Number Placeholder 6"/>
          <p:cNvSpPr>
            <a:spLocks noGrp="1"/>
          </p:cNvSpPr>
          <p:nvPr>
            <p:ph type="sldNum" sz="quarter" idx="17"/>
          </p:nvPr>
        </p:nvSpPr>
        <p:spPr/>
        <p:txBody>
          <a:bodyPr/>
          <a:lstStyle>
            <a:lvl1pPr>
              <a:defRPr/>
            </a:lvl1pPr>
          </a:lstStyle>
          <a:p>
            <a:fld id="{6AEA41F6-EA37-4C2F-AD5D-7C429AFAA1A7}" type="slidenum">
              <a:rPr lang="en-US"/>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6" name="Group 13"/>
          <p:cNvGrpSpPr>
            <a:grpSpLocks/>
          </p:cNvGrpSpPr>
          <p:nvPr/>
        </p:nvGrpSpPr>
        <p:grpSpPr bwMode="auto">
          <a:xfrm rot="-385649">
            <a:off x="312738" y="3521075"/>
            <a:ext cx="4089400" cy="3025775"/>
            <a:chOff x="1524000" y="381000"/>
            <a:chExt cx="3657600" cy="4737978"/>
          </a:xfrm>
        </p:grpSpPr>
        <p:sp>
          <p:nvSpPr>
            <p:cNvPr id="7" name="Rectangle 6"/>
            <p:cNvSpPr>
              <a:spLocks noChangeArrowheads="1"/>
            </p:cNvSpPr>
            <p:nvPr userDrawn="1"/>
          </p:nvSpPr>
          <p:spPr bwMode="auto">
            <a:xfrm>
              <a:off x="1514997" y="371681"/>
              <a:ext cx="3657600" cy="4725548"/>
            </a:xfrm>
            <a:prstGeom prst="rect">
              <a:avLst/>
            </a:prstGeom>
            <a:solidFill>
              <a:schemeClr val="bg1"/>
            </a:solidFill>
            <a:ln w="19050">
              <a:solidFill>
                <a:schemeClr val="bg1"/>
              </a:solidFill>
              <a:miter lim="800000"/>
              <a:headEnd/>
              <a:tailEnd/>
            </a:ln>
            <a:effectLst>
              <a:outerShdw dist="38100" dir="2700000" algn="tl" rotWithShape="0">
                <a:srgbClr val="808080">
                  <a:alpha val="39999"/>
                </a:srgbClr>
              </a:outerShdw>
            </a:effectLst>
          </p:spPr>
          <p:txBody>
            <a:bodyPr anchor="ctr"/>
            <a:lstStyle/>
            <a:p>
              <a:pPr algn="ctr" fontAlgn="auto">
                <a:spcBef>
                  <a:spcPts val="0"/>
                </a:spcBef>
                <a:spcAft>
                  <a:spcPts val="0"/>
                </a:spcAft>
                <a:defRPr/>
              </a:pPr>
              <a:endParaRPr>
                <a:solidFill>
                  <a:schemeClr val="lt1"/>
                </a:solidFill>
                <a:latin typeface="+mn-lt"/>
                <a:ea typeface="+mn-ea"/>
              </a:endParaRPr>
            </a:p>
          </p:txBody>
        </p:sp>
        <p:sp>
          <p:nvSpPr>
            <p:cNvPr id="8" name="Rectangle 7"/>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nvGrpSpPr>
          <p:cNvPr id="9" name="Group 9"/>
          <p:cNvGrpSpPr>
            <a:grpSpLocks/>
          </p:cNvGrpSpPr>
          <p:nvPr/>
        </p:nvGrpSpPr>
        <p:grpSpPr bwMode="auto">
          <a:xfrm rot="232774">
            <a:off x="169863" y="241300"/>
            <a:ext cx="4087812" cy="3025775"/>
            <a:chOff x="1524000" y="381000"/>
            <a:chExt cx="3657600" cy="4737978"/>
          </a:xfrm>
        </p:grpSpPr>
        <p:sp>
          <p:nvSpPr>
            <p:cNvPr id="10" name="Rectangle 9"/>
            <p:cNvSpPr>
              <a:spLocks noChangeArrowheads="1"/>
            </p:cNvSpPr>
            <p:nvPr userDrawn="1"/>
          </p:nvSpPr>
          <p:spPr bwMode="auto">
            <a:xfrm>
              <a:off x="1523760" y="381014"/>
              <a:ext cx="3657600" cy="4725550"/>
            </a:xfrm>
            <a:prstGeom prst="rect">
              <a:avLst/>
            </a:prstGeom>
            <a:solidFill>
              <a:schemeClr val="bg1"/>
            </a:solidFill>
            <a:ln w="19050">
              <a:solidFill>
                <a:schemeClr val="bg1"/>
              </a:solidFill>
              <a:miter lim="800000"/>
              <a:headEnd/>
              <a:tailEnd/>
            </a:ln>
            <a:effectLst>
              <a:outerShdw dist="38100" dir="2700000" algn="tl" rotWithShape="0">
                <a:srgbClr val="808080">
                  <a:alpha val="39999"/>
                </a:srgbClr>
              </a:outerShdw>
            </a:effectLst>
          </p:spPr>
          <p:txBody>
            <a:bodyPr anchor="ctr"/>
            <a:lstStyle/>
            <a:p>
              <a:pPr algn="ctr" fontAlgn="auto">
                <a:spcBef>
                  <a:spcPts val="0"/>
                </a:spcBef>
                <a:spcAft>
                  <a:spcPts val="0"/>
                </a:spcAft>
                <a:defRPr/>
              </a:pPr>
              <a:endParaRPr>
                <a:solidFill>
                  <a:schemeClr val="lt1"/>
                </a:solidFill>
                <a:latin typeface="+mn-lt"/>
                <a:ea typeface="+mn-ea"/>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rtlCol="0">
            <a:normAutofit/>
          </a:bodyPr>
          <a:lstStyle>
            <a:lvl1pPr>
              <a:buNone/>
              <a:defRPr/>
            </a:lvl1pPr>
          </a:lstStyle>
          <a:p>
            <a:pPr lvl="0"/>
            <a:r>
              <a:rPr lang="en-US" noProof="0" smtClean="0"/>
              <a:t>Click icon to add picture</a:t>
            </a:r>
            <a:endParaRPr noProof="0"/>
          </a:p>
        </p:txBody>
      </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rtlCol="0">
            <a:normAutofit/>
          </a:bodyPr>
          <a:lstStyle>
            <a:lvl1pPr>
              <a:buNone/>
              <a:defRPr/>
            </a:lvl1pPr>
          </a:lstStyle>
          <a:p>
            <a:pPr lvl="0"/>
            <a:r>
              <a:rPr lang="en-US" noProof="0" smtClean="0"/>
              <a:t>Click icon to add picture</a:t>
            </a:r>
            <a:endParaRPr noProof="0"/>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7"/>
          </p:nvPr>
        </p:nvSpPr>
        <p:spPr/>
        <p:txBody>
          <a:bodyPr/>
          <a:lstStyle>
            <a:lvl1pPr>
              <a:defRPr/>
            </a:lvl1pPr>
          </a:lstStyle>
          <a:p>
            <a:fld id="{2168CFC9-F0AF-485C-97FE-412209DAD24C}" type="datetime1">
              <a:rPr lang="en-US"/>
              <a:pPr/>
              <a:t>3/3/2013</a:t>
            </a:fld>
            <a:endParaRPr lang="en-US"/>
          </a:p>
        </p:txBody>
      </p:sp>
      <p:sp>
        <p:nvSpPr>
          <p:cNvPr id="14" name="Footer Placeholder 5"/>
          <p:cNvSpPr>
            <a:spLocks noGrp="1"/>
          </p:cNvSpPr>
          <p:nvPr>
            <p:ph type="ftr" sz="quarter" idx="18"/>
          </p:nvPr>
        </p:nvSpPr>
        <p:spPr/>
        <p:txBody>
          <a:bodyPr/>
          <a:lstStyle>
            <a:lvl1pPr>
              <a:defRPr/>
            </a:lvl1pPr>
          </a:lstStyle>
          <a:p>
            <a:pPr>
              <a:defRPr/>
            </a:pPr>
            <a:endParaRPr lang="en-US"/>
          </a:p>
        </p:txBody>
      </p:sp>
      <p:sp>
        <p:nvSpPr>
          <p:cNvPr id="15" name="Slide Number Placeholder 6"/>
          <p:cNvSpPr>
            <a:spLocks noGrp="1"/>
          </p:cNvSpPr>
          <p:nvPr>
            <p:ph type="sldNum" sz="quarter" idx="19"/>
          </p:nvPr>
        </p:nvSpPr>
        <p:spPr/>
        <p:txBody>
          <a:bodyPr/>
          <a:lstStyle>
            <a:lvl1pPr>
              <a:defRPr/>
            </a:lvl1pPr>
          </a:lstStyle>
          <a:p>
            <a:fld id="{5C166CEC-A29F-478C-B52A-D43DD60400FE}" type="slidenum">
              <a:rPr lang="en-US"/>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grpSp>
        <p:nvGrpSpPr>
          <p:cNvPr id="5" name="Group 8"/>
          <p:cNvGrpSpPr>
            <a:grpSpLocks/>
          </p:cNvGrpSpPr>
          <p:nvPr/>
        </p:nvGrpSpPr>
        <p:grpSpPr bwMode="auto">
          <a:xfrm rot="232774">
            <a:off x="2058988" y="379413"/>
            <a:ext cx="5032375" cy="3443287"/>
            <a:chOff x="1524000" y="381000"/>
            <a:chExt cx="3657600" cy="4737978"/>
          </a:xfrm>
        </p:grpSpPr>
        <p:sp>
          <p:nvSpPr>
            <p:cNvPr id="6" name="Rectangle 5"/>
            <p:cNvSpPr>
              <a:spLocks noChangeArrowheads="1"/>
            </p:cNvSpPr>
            <p:nvPr userDrawn="1"/>
          </p:nvSpPr>
          <p:spPr bwMode="auto">
            <a:xfrm>
              <a:off x="1523766" y="381015"/>
              <a:ext cx="3657600" cy="4724872"/>
            </a:xfrm>
            <a:prstGeom prst="rect">
              <a:avLst/>
            </a:prstGeom>
            <a:solidFill>
              <a:schemeClr val="bg1"/>
            </a:solidFill>
            <a:ln w="19050">
              <a:solidFill>
                <a:schemeClr val="bg1"/>
              </a:solidFill>
              <a:miter lim="800000"/>
              <a:headEnd/>
              <a:tailEnd/>
            </a:ln>
            <a:effectLst>
              <a:outerShdw dist="38100" dir="2700000" algn="tl" rotWithShape="0">
                <a:srgbClr val="808080">
                  <a:alpha val="39999"/>
                </a:srgbClr>
              </a:outerShdw>
            </a:effectLst>
          </p:spPr>
          <p:txBody>
            <a:bodyPr anchor="ctr"/>
            <a:lstStyle/>
            <a:p>
              <a:pPr algn="ctr" fontAlgn="auto">
                <a:spcBef>
                  <a:spcPts val="0"/>
                </a:spcBef>
                <a:spcAft>
                  <a:spcPts val="0"/>
                </a:spcAft>
                <a:defRPr/>
              </a:pPr>
              <a:endParaRPr>
                <a:solidFill>
                  <a:schemeClr val="lt1"/>
                </a:solidFill>
                <a:latin typeface="+mn-lt"/>
                <a:ea typeface="+mn-ea"/>
              </a:endParaRPr>
            </a:p>
          </p:txBody>
        </p:sp>
        <p:sp>
          <p:nvSpPr>
            <p:cNvPr id="7" name="Rectangle 6"/>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rtlCol="0">
            <a:normAutofit/>
          </a:bodyPr>
          <a:lstStyle>
            <a:lvl1pPr>
              <a:buNone/>
              <a:defRPr/>
            </a:lvl1pPr>
          </a:lstStyle>
          <a:p>
            <a:pPr lvl="0"/>
            <a:r>
              <a:rPr lang="en-US" noProof="0" smtClean="0"/>
              <a:t>Click icon to add picture</a:t>
            </a:r>
            <a:endParaRPr noProof="0"/>
          </a:p>
        </p:txBody>
      </p:sp>
      <p:sp>
        <p:nvSpPr>
          <p:cNvPr id="8" name="Date Placeholder 4"/>
          <p:cNvSpPr>
            <a:spLocks noGrp="1"/>
          </p:cNvSpPr>
          <p:nvPr>
            <p:ph type="dt" sz="half" idx="16"/>
          </p:nvPr>
        </p:nvSpPr>
        <p:spPr/>
        <p:txBody>
          <a:bodyPr/>
          <a:lstStyle>
            <a:lvl1pPr>
              <a:defRPr/>
            </a:lvl1pPr>
          </a:lstStyle>
          <a:p>
            <a:fld id="{C2703E56-453A-42B6-B399-10F709AA64DC}" type="datetime1">
              <a:rPr lang="en-US"/>
              <a:pPr/>
              <a:t>3/3/2013</a:t>
            </a:fld>
            <a:endParaRPr lang="en-US"/>
          </a:p>
        </p:txBody>
      </p:sp>
      <p:sp>
        <p:nvSpPr>
          <p:cNvPr id="9" name="Footer Placeholder 5"/>
          <p:cNvSpPr>
            <a:spLocks noGrp="1"/>
          </p:cNvSpPr>
          <p:nvPr>
            <p:ph type="ftr" sz="quarter" idx="17"/>
          </p:nvPr>
        </p:nvSpPr>
        <p:spPr/>
        <p:txBody>
          <a:bodyPr/>
          <a:lstStyle>
            <a:lvl1pPr>
              <a:defRPr/>
            </a:lvl1pPr>
          </a:lstStyle>
          <a:p>
            <a:pPr>
              <a:defRPr/>
            </a:pPr>
            <a:endParaRPr lang="en-US"/>
          </a:p>
        </p:txBody>
      </p:sp>
      <p:sp>
        <p:nvSpPr>
          <p:cNvPr id="10" name="Slide Number Placeholder 6"/>
          <p:cNvSpPr>
            <a:spLocks noGrp="1"/>
          </p:cNvSpPr>
          <p:nvPr>
            <p:ph type="sldNum" sz="quarter" idx="18"/>
          </p:nvPr>
        </p:nvSpPr>
        <p:spPr/>
        <p:txBody>
          <a:bodyPr/>
          <a:lstStyle>
            <a:lvl1pPr>
              <a:defRPr/>
            </a:lvl1pPr>
          </a:lstStyle>
          <a:p>
            <a:fld id="{3C942126-57E1-4EDF-B9D2-9EEE1415269A}" type="slidenum">
              <a:rPr lang="en-US"/>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grpSp>
        <p:nvGrpSpPr>
          <p:cNvPr id="6" name="Group 13"/>
          <p:cNvGrpSpPr>
            <a:grpSpLocks/>
          </p:cNvGrpSpPr>
          <p:nvPr/>
        </p:nvGrpSpPr>
        <p:grpSpPr bwMode="auto">
          <a:xfrm rot="-180000">
            <a:off x="114300" y="115888"/>
            <a:ext cx="3968750" cy="3705225"/>
            <a:chOff x="1524000" y="381000"/>
            <a:chExt cx="3657600" cy="4737978"/>
          </a:xfrm>
        </p:grpSpPr>
        <p:sp>
          <p:nvSpPr>
            <p:cNvPr id="7" name="Rectangle 6"/>
            <p:cNvSpPr>
              <a:spLocks noChangeArrowheads="1"/>
            </p:cNvSpPr>
            <p:nvPr userDrawn="1"/>
          </p:nvSpPr>
          <p:spPr bwMode="auto">
            <a:xfrm>
              <a:off x="1512580" y="380160"/>
              <a:ext cx="3657600" cy="4723767"/>
            </a:xfrm>
            <a:prstGeom prst="rect">
              <a:avLst/>
            </a:prstGeom>
            <a:solidFill>
              <a:schemeClr val="bg1"/>
            </a:solidFill>
            <a:ln w="19050">
              <a:solidFill>
                <a:schemeClr val="bg1"/>
              </a:solidFill>
              <a:miter lim="800000"/>
              <a:headEnd/>
              <a:tailEnd/>
            </a:ln>
            <a:effectLst>
              <a:outerShdw dist="38100" dir="2700000" algn="tl" rotWithShape="0">
                <a:srgbClr val="808080">
                  <a:alpha val="39999"/>
                </a:srgbClr>
              </a:outerShdw>
            </a:effectLst>
          </p:spPr>
          <p:txBody>
            <a:bodyPr anchor="ctr"/>
            <a:lstStyle/>
            <a:p>
              <a:pPr algn="ctr" fontAlgn="auto">
                <a:spcBef>
                  <a:spcPts val="0"/>
                </a:spcBef>
                <a:spcAft>
                  <a:spcPts val="0"/>
                </a:spcAft>
                <a:defRPr/>
              </a:pPr>
              <a:endParaRPr>
                <a:solidFill>
                  <a:schemeClr val="lt1"/>
                </a:solidFill>
                <a:latin typeface="+mn-lt"/>
                <a:ea typeface="+mn-ea"/>
              </a:endParaRPr>
            </a:p>
          </p:txBody>
        </p:sp>
        <p:sp>
          <p:nvSpPr>
            <p:cNvPr id="8" name="Rectangle 7"/>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grpSp>
        <p:nvGrpSpPr>
          <p:cNvPr id="9" name="Group 9"/>
          <p:cNvGrpSpPr>
            <a:grpSpLocks/>
          </p:cNvGrpSpPr>
          <p:nvPr/>
        </p:nvGrpSpPr>
        <p:grpSpPr bwMode="auto">
          <a:xfrm rot="360000">
            <a:off x="4165600" y="323850"/>
            <a:ext cx="4792663" cy="3443288"/>
            <a:chOff x="1524000" y="381000"/>
            <a:chExt cx="3657600" cy="4737978"/>
          </a:xfrm>
        </p:grpSpPr>
        <p:sp>
          <p:nvSpPr>
            <p:cNvPr id="10" name="Rectangle 9"/>
            <p:cNvSpPr>
              <a:spLocks noChangeArrowheads="1"/>
            </p:cNvSpPr>
            <p:nvPr userDrawn="1"/>
          </p:nvSpPr>
          <p:spPr bwMode="auto">
            <a:xfrm>
              <a:off x="1523620" y="381036"/>
              <a:ext cx="3657600" cy="4724872"/>
            </a:xfrm>
            <a:prstGeom prst="rect">
              <a:avLst/>
            </a:prstGeom>
            <a:solidFill>
              <a:schemeClr val="bg1"/>
            </a:solidFill>
            <a:ln w="19050">
              <a:solidFill>
                <a:schemeClr val="bg1"/>
              </a:solidFill>
              <a:miter lim="800000"/>
              <a:headEnd/>
              <a:tailEnd/>
            </a:ln>
            <a:effectLst>
              <a:outerShdw dist="38100" dir="2700000" algn="tl" rotWithShape="0">
                <a:srgbClr val="808080">
                  <a:alpha val="39999"/>
                </a:srgbClr>
              </a:outerShdw>
            </a:effectLst>
          </p:spPr>
          <p:txBody>
            <a:bodyPr anchor="ctr"/>
            <a:lstStyle/>
            <a:p>
              <a:pPr algn="ctr" fontAlgn="auto">
                <a:spcBef>
                  <a:spcPts val="0"/>
                </a:spcBef>
                <a:spcAft>
                  <a:spcPts val="0"/>
                </a:spcAft>
                <a:defRPr/>
              </a:pPr>
              <a:endParaRPr>
                <a:solidFill>
                  <a:schemeClr val="lt1"/>
                </a:solidFill>
                <a:latin typeface="+mn-lt"/>
                <a:ea typeface="+mn-ea"/>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rtlCol="0">
            <a:normAutofit/>
          </a:bodyPr>
          <a:lstStyle>
            <a:lvl1pPr>
              <a:buNone/>
              <a:defRPr/>
            </a:lvl1pPr>
          </a:lstStyle>
          <a:p>
            <a:pPr lvl="0"/>
            <a:r>
              <a:rPr lang="en-US" noProof="0" smtClean="0"/>
              <a:t>Click icon to add picture</a:t>
            </a:r>
            <a:endParaRPr noProof="0"/>
          </a:p>
        </p:txBody>
      </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rtlCol="0">
            <a:normAutofit/>
          </a:bodyPr>
          <a:lstStyle>
            <a:lvl1pPr>
              <a:buNone/>
              <a:defRPr/>
            </a:lvl1pPr>
          </a:lstStyle>
          <a:p>
            <a:pPr lvl="0"/>
            <a:r>
              <a:rPr lang="en-US" noProof="0" smtClean="0"/>
              <a:t>Click icon to add picture</a:t>
            </a:r>
            <a:endParaRPr noProof="0"/>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2" name="Date Placeholder 4"/>
          <p:cNvSpPr>
            <a:spLocks noGrp="1"/>
          </p:cNvSpPr>
          <p:nvPr>
            <p:ph type="dt" sz="half" idx="18"/>
          </p:nvPr>
        </p:nvSpPr>
        <p:spPr/>
        <p:txBody>
          <a:bodyPr/>
          <a:lstStyle>
            <a:lvl1pPr>
              <a:defRPr/>
            </a:lvl1pPr>
          </a:lstStyle>
          <a:p>
            <a:fld id="{7039F187-FDAB-4C29-B390-399FDADFB011}" type="datetime1">
              <a:rPr lang="en-US"/>
              <a:pPr/>
              <a:t>3/3/2013</a:t>
            </a:fld>
            <a:endParaRPr lang="en-US"/>
          </a:p>
        </p:txBody>
      </p:sp>
      <p:sp>
        <p:nvSpPr>
          <p:cNvPr id="14" name="Footer Placeholder 5"/>
          <p:cNvSpPr>
            <a:spLocks noGrp="1"/>
          </p:cNvSpPr>
          <p:nvPr>
            <p:ph type="ftr" sz="quarter" idx="19"/>
          </p:nvPr>
        </p:nvSpPr>
        <p:spPr/>
        <p:txBody>
          <a:bodyPr/>
          <a:lstStyle>
            <a:lvl1pPr>
              <a:defRPr/>
            </a:lvl1pPr>
          </a:lstStyle>
          <a:p>
            <a:pPr>
              <a:defRPr/>
            </a:pPr>
            <a:endParaRPr lang="en-US"/>
          </a:p>
        </p:txBody>
      </p:sp>
      <p:sp>
        <p:nvSpPr>
          <p:cNvPr id="15" name="Slide Number Placeholder 6"/>
          <p:cNvSpPr>
            <a:spLocks noGrp="1"/>
          </p:cNvSpPr>
          <p:nvPr>
            <p:ph type="sldNum" sz="quarter" idx="20"/>
          </p:nvPr>
        </p:nvSpPr>
        <p:spPr/>
        <p:txBody>
          <a:bodyPr/>
          <a:lstStyle>
            <a:lvl1pPr>
              <a:defRPr/>
            </a:lvl1pPr>
          </a:lstStyle>
          <a:p>
            <a:fld id="{5FDB0BDF-0299-493E-904C-356F5DA768A4}" type="slidenum">
              <a:rPr lang="en-US"/>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fld id="{5758DE91-138B-4B11-B3EC-007494096321}" type="datetime1">
              <a:rPr lang="en-US"/>
              <a:pPr/>
              <a:t>3/3/2013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0AC0219B-5FB0-4287-992F-6C1A7658809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fld id="{14B54443-C296-4E5A-BB96-536D67AA6B70}" type="datetime1">
              <a:rPr lang="en-US"/>
              <a:pPr/>
              <a:t>3/3/2013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6492B4B3-92A4-4A46-923D-D5B3EBF33B5D}" type="slidenum">
              <a:rPr lang="en-US"/>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lvl1pPr>
              <a:defRPr/>
            </a:lvl1pPr>
          </a:lstStyle>
          <a:p>
            <a:fld id="{3DDAEC5C-EB14-4FE9-B7FC-6C131C7DF865}" type="datetime1">
              <a:rPr lang="en-US"/>
              <a:pPr/>
              <a:t>3/3/2013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B0D83A1C-A346-4F7D-BEB3-854414A75702}"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5" name="Date Placeholder 3"/>
          <p:cNvSpPr>
            <a:spLocks noGrp="1"/>
          </p:cNvSpPr>
          <p:nvPr>
            <p:ph type="dt" sz="half" idx="14"/>
          </p:nvPr>
        </p:nvSpPr>
        <p:spPr>
          <a:xfrm>
            <a:off x="457200" y="6299200"/>
            <a:ext cx="1981200" cy="273050"/>
          </a:xfrm>
        </p:spPr>
        <p:txBody>
          <a:bodyPr/>
          <a:lstStyle>
            <a:lvl1pPr algn="l">
              <a:defRPr/>
            </a:lvl1pPr>
          </a:lstStyle>
          <a:p>
            <a:fld id="{C99E514D-ABEE-49D4-BBA8-171AD8CF718E}" type="datetime1">
              <a:rPr lang="en-US"/>
              <a:pPr/>
              <a:t>3/3/2013</a:t>
            </a:fld>
            <a:endParaRPr lang="en-US"/>
          </a:p>
        </p:txBody>
      </p:sp>
      <p:sp>
        <p:nvSpPr>
          <p:cNvPr id="6" name="Footer Placeholder 4"/>
          <p:cNvSpPr>
            <a:spLocks noGrp="1"/>
          </p:cNvSpPr>
          <p:nvPr>
            <p:ph type="ftr" sz="quarter" idx="15"/>
          </p:nvPr>
        </p:nvSpPr>
        <p:spPr>
          <a:xfrm>
            <a:off x="3962400" y="6299200"/>
            <a:ext cx="3810000" cy="273050"/>
          </a:xfrm>
        </p:spPr>
        <p:txBody>
          <a:bodyPr/>
          <a:lstStyle>
            <a:lvl1pPr algn="l">
              <a:defRPr/>
            </a:lvl1pPr>
          </a:lstStyle>
          <a:p>
            <a:pPr>
              <a:defRPr/>
            </a:pPr>
            <a:endParaRPr lang="en-US"/>
          </a:p>
        </p:txBody>
      </p:sp>
      <p:sp>
        <p:nvSpPr>
          <p:cNvPr id="7" name="Slide Number Placeholder 5"/>
          <p:cNvSpPr>
            <a:spLocks noGrp="1"/>
          </p:cNvSpPr>
          <p:nvPr>
            <p:ph type="sldNum" sz="quarter" idx="16"/>
          </p:nvPr>
        </p:nvSpPr>
        <p:spPr>
          <a:xfrm>
            <a:off x="8264525" y="6311900"/>
            <a:ext cx="685800" cy="265113"/>
          </a:xfrm>
        </p:spPr>
        <p:txBody>
          <a:bodyPr/>
          <a:lstStyle>
            <a:lvl1pPr>
              <a:defRPr sz="1100">
                <a:latin typeface="Rockwell" charset="0"/>
              </a:defRPr>
            </a:lvl1pPr>
          </a:lstStyle>
          <a:p>
            <a:fld id="{6FA1D943-3AD8-4F29-B13D-3A152412FC6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lIns="45720" tIns="0" rIns="45720" bIns="0" rtlCol="0" anchor="b">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tIns="0" rIns="45720" bIns="0" rtlCol="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D745EE7A-5927-438A-BB1E-F7600D29E5F4}" type="datetime1">
              <a:rPr lang="en-US"/>
              <a:pPr/>
              <a:t>3/3/2013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1D4B84C-75A4-47CB-823F-62D699C7DBA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Date Placeholder 3"/>
          <p:cNvSpPr>
            <a:spLocks noGrp="1"/>
          </p:cNvSpPr>
          <p:nvPr>
            <p:ph type="dt" sz="half" idx="14"/>
          </p:nvPr>
        </p:nvSpPr>
        <p:spPr/>
        <p:txBody>
          <a:bodyPr/>
          <a:lstStyle>
            <a:lvl1pPr>
              <a:defRPr/>
            </a:lvl1pPr>
          </a:lstStyle>
          <a:p>
            <a:fld id="{CB6B76D5-A5A3-4E44-819E-B11F28FEEB2C}" type="datetime1">
              <a:rPr lang="en-US"/>
              <a:pPr/>
              <a:t>3/3/2013</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8" name="Slide Number Placeholder 5"/>
          <p:cNvSpPr>
            <a:spLocks noGrp="1"/>
          </p:cNvSpPr>
          <p:nvPr>
            <p:ph type="sldNum" sz="quarter" idx="16"/>
          </p:nvPr>
        </p:nvSpPr>
        <p:spPr/>
        <p:txBody>
          <a:bodyPr/>
          <a:lstStyle>
            <a:lvl1pPr>
              <a:defRPr/>
            </a:lvl1pPr>
          </a:lstStyle>
          <a:p>
            <a:fld id="{EE712132-6EC3-4E6F-B283-83F32416DFB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grpSp>
        <p:nvGrpSpPr>
          <p:cNvPr id="5" name="Group 8"/>
          <p:cNvGrpSpPr>
            <a:grpSpLocks/>
          </p:cNvGrpSpPr>
          <p:nvPr/>
        </p:nvGrpSpPr>
        <p:grpSpPr bwMode="auto">
          <a:xfrm rot="-360000">
            <a:off x="654050" y="444500"/>
            <a:ext cx="5416550" cy="3630613"/>
            <a:chOff x="1524000" y="381000"/>
            <a:chExt cx="3657600" cy="4737978"/>
          </a:xfrm>
        </p:grpSpPr>
        <p:sp>
          <p:nvSpPr>
            <p:cNvPr id="6" name="Rectangle 5"/>
            <p:cNvSpPr>
              <a:spLocks noChangeArrowheads="1"/>
            </p:cNvSpPr>
            <p:nvPr userDrawn="1"/>
          </p:nvSpPr>
          <p:spPr bwMode="auto">
            <a:xfrm>
              <a:off x="1518332" y="373560"/>
              <a:ext cx="3657600" cy="4723475"/>
            </a:xfrm>
            <a:prstGeom prst="rect">
              <a:avLst/>
            </a:prstGeom>
            <a:solidFill>
              <a:schemeClr val="bg1"/>
            </a:solidFill>
            <a:ln w="19050">
              <a:solidFill>
                <a:schemeClr val="bg1"/>
              </a:solidFill>
              <a:miter lim="800000"/>
              <a:headEnd/>
              <a:tailEnd/>
            </a:ln>
            <a:effectLst>
              <a:outerShdw dist="38100" dir="2700000" algn="tl" rotWithShape="0">
                <a:srgbClr val="808080">
                  <a:alpha val="39999"/>
                </a:srgbClr>
              </a:outerShdw>
            </a:effectLst>
          </p:spPr>
          <p:txBody>
            <a:bodyPr anchor="ctr"/>
            <a:lstStyle/>
            <a:p>
              <a:pPr algn="ctr" fontAlgn="auto">
                <a:spcBef>
                  <a:spcPts val="0"/>
                </a:spcBef>
                <a:spcAft>
                  <a:spcPts val="0"/>
                </a:spcAft>
                <a:defRPr/>
              </a:pPr>
              <a:endParaRPr>
                <a:solidFill>
                  <a:schemeClr val="lt1"/>
                </a:solidFill>
                <a:latin typeface="+mn-lt"/>
                <a:ea typeface="+mn-ea"/>
              </a:endParaRPr>
            </a:p>
          </p:txBody>
        </p:sp>
        <p:sp>
          <p:nvSpPr>
            <p:cNvPr id="7" name="Rectangle 6"/>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a:p>
          </p:txBody>
        </p:sp>
      </p:grpSp>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rtlCol="0">
            <a:normAutofit/>
          </a:bodyPr>
          <a:lstStyle>
            <a:lvl1pPr>
              <a:buNone/>
              <a:defRPr/>
            </a:lvl1pPr>
          </a:lstStyle>
          <a:p>
            <a:pPr lvl="0"/>
            <a:r>
              <a:rPr lang="en-US" noProof="0" smtClean="0"/>
              <a:t>Click icon to add picture</a:t>
            </a:r>
            <a:endParaRPr noProof="0"/>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4"/>
          <p:cNvSpPr>
            <a:spLocks noGrp="1"/>
          </p:cNvSpPr>
          <p:nvPr>
            <p:ph type="dt" sz="half" idx="16"/>
          </p:nvPr>
        </p:nvSpPr>
        <p:spPr/>
        <p:txBody>
          <a:bodyPr/>
          <a:lstStyle>
            <a:lvl1pPr>
              <a:defRPr/>
            </a:lvl1pPr>
          </a:lstStyle>
          <a:p>
            <a:fld id="{BF698CBF-CE7C-42D8-BD2C-299B54825E77}" type="datetime1">
              <a:rPr lang="en-US"/>
              <a:pPr/>
              <a:t>3/3/2013</a:t>
            </a:fld>
            <a:endParaRPr lang="en-US"/>
          </a:p>
        </p:txBody>
      </p:sp>
      <p:sp>
        <p:nvSpPr>
          <p:cNvPr id="9" name="Footer Placeholder 5"/>
          <p:cNvSpPr>
            <a:spLocks noGrp="1"/>
          </p:cNvSpPr>
          <p:nvPr>
            <p:ph type="ftr" sz="quarter" idx="17"/>
          </p:nvPr>
        </p:nvSpPr>
        <p:spPr/>
        <p:txBody>
          <a:bodyPr/>
          <a:lstStyle>
            <a:lvl1pPr>
              <a:defRPr/>
            </a:lvl1pPr>
          </a:lstStyle>
          <a:p>
            <a:pPr>
              <a:defRPr/>
            </a:pPr>
            <a:endParaRPr lang="en-US"/>
          </a:p>
        </p:txBody>
      </p:sp>
      <p:sp>
        <p:nvSpPr>
          <p:cNvPr id="10" name="Slide Number Placeholder 6"/>
          <p:cNvSpPr>
            <a:spLocks noGrp="1"/>
          </p:cNvSpPr>
          <p:nvPr>
            <p:ph type="sldNum" sz="quarter" idx="18"/>
          </p:nvPr>
        </p:nvSpPr>
        <p:spPr/>
        <p:txBody>
          <a:bodyPr/>
          <a:lstStyle>
            <a:lvl1pPr>
              <a:defRPr/>
            </a:lvl1pPr>
          </a:lstStyle>
          <a:p>
            <a:fld id="{4106960D-EE5E-4A07-AB55-3EF24197A15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0"/>
          </p:nvPr>
        </p:nvSpPr>
        <p:spPr/>
        <p:txBody>
          <a:bodyPr/>
          <a:lstStyle>
            <a:lvl1pPr>
              <a:defRPr/>
            </a:lvl1pPr>
          </a:lstStyle>
          <a:p>
            <a:fld id="{047BD258-A3CD-445B-B0A9-8927E0FD2B99}" type="datetime1">
              <a:rPr lang="en-US"/>
              <a:pPr/>
              <a:t>3/3/2013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1DF2323-702B-4792-822E-9599133A1570}"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6" descr="Comparison-Underline.png"/>
          <p:cNvPicPr>
            <a:picLocks noChangeAspect="1"/>
          </p:cNvPicPr>
          <p:nvPr/>
        </p:nvPicPr>
        <p:blipFill>
          <a:blip r:embed="rId2"/>
          <a:srcRect/>
          <a:stretch>
            <a:fillRect/>
          </a:stretch>
        </p:blipFill>
        <p:spPr bwMode="auto">
          <a:xfrm>
            <a:off x="957263" y="1897063"/>
            <a:ext cx="3228975" cy="142875"/>
          </a:xfrm>
          <a:prstGeom prst="rect">
            <a:avLst/>
          </a:prstGeom>
          <a:noFill/>
          <a:ln w="9525">
            <a:noFill/>
            <a:miter lim="800000"/>
            <a:headEnd/>
            <a:tailEnd/>
          </a:ln>
        </p:spPr>
      </p:pic>
      <p:pic>
        <p:nvPicPr>
          <p:cNvPr id="8" name="Picture 7" descr="Comparison-Underline.png"/>
          <p:cNvPicPr>
            <a:picLocks noChangeAspect="1"/>
          </p:cNvPicPr>
          <p:nvPr/>
        </p:nvPicPr>
        <p:blipFill>
          <a:blip r:embed="rId2"/>
          <a:srcRect/>
          <a:stretch>
            <a:fillRect/>
          </a:stretch>
        </p:blipFill>
        <p:spPr bwMode="auto">
          <a:xfrm>
            <a:off x="4916488" y="1897063"/>
            <a:ext cx="3228975" cy="142875"/>
          </a:xfrm>
          <a:prstGeom prst="rect">
            <a:avLst/>
          </a:prstGeom>
          <a:noFill/>
          <a:ln w="9525">
            <a:noFill/>
            <a:miter lim="800000"/>
            <a:headEnd/>
            <a:tailEnd/>
          </a:ln>
        </p:spPr>
      </p:pic>
      <p:pic>
        <p:nvPicPr>
          <p:cNvPr id="9" name="Picture 8" descr="Comparison-Underline.png"/>
          <p:cNvPicPr>
            <a:picLocks noChangeAspect="1"/>
          </p:cNvPicPr>
          <p:nvPr/>
        </p:nvPicPr>
        <p:blipFill>
          <a:blip r:embed="rId2"/>
          <a:srcRect/>
          <a:stretch>
            <a:fillRect/>
          </a:stretch>
        </p:blipFill>
        <p:spPr bwMode="auto">
          <a:xfrm>
            <a:off x="957263" y="1897063"/>
            <a:ext cx="3228975" cy="142875"/>
          </a:xfrm>
          <a:prstGeom prst="rect">
            <a:avLst/>
          </a:prstGeom>
          <a:noFill/>
          <a:ln w="9525">
            <a:noFill/>
            <a:miter lim="800000"/>
            <a:headEnd/>
            <a:tailEnd/>
          </a:ln>
        </p:spPr>
      </p:pic>
      <p:pic>
        <p:nvPicPr>
          <p:cNvPr id="10" name="Picture 9" descr="Comparison-Underline.png"/>
          <p:cNvPicPr>
            <a:picLocks noChangeAspect="1"/>
          </p:cNvPicPr>
          <p:nvPr/>
        </p:nvPicPr>
        <p:blipFill>
          <a:blip r:embed="rId2"/>
          <a:srcRect/>
          <a:stretch>
            <a:fillRect/>
          </a:stretch>
        </p:blipFill>
        <p:spPr bwMode="auto">
          <a:xfrm>
            <a:off x="4916488" y="1897063"/>
            <a:ext cx="3228975" cy="142875"/>
          </a:xfrm>
          <a:prstGeom prst="rect">
            <a:avLst/>
          </a:prstGeom>
          <a:noFill/>
          <a:ln w="9525">
            <a:noFill/>
            <a:miter lim="800000"/>
            <a:headEnd/>
            <a:tailEnd/>
          </a:ln>
        </p:spPr>
      </p:pic>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Date Placeholder 6"/>
          <p:cNvSpPr>
            <a:spLocks noGrp="1"/>
          </p:cNvSpPr>
          <p:nvPr>
            <p:ph type="dt" sz="half" idx="10"/>
          </p:nvPr>
        </p:nvSpPr>
        <p:spPr/>
        <p:txBody>
          <a:bodyPr/>
          <a:lstStyle>
            <a:lvl1pPr>
              <a:defRPr/>
            </a:lvl1pPr>
          </a:lstStyle>
          <a:p>
            <a:fld id="{D28E1E96-65A7-4181-B2C1-D5223ED10554}" type="datetime1">
              <a:rPr lang="en-US"/>
              <a:pPr/>
              <a:t>3/3/2013</a:t>
            </a:fld>
            <a:endParaRPr lang="en-US"/>
          </a:p>
        </p:txBody>
      </p:sp>
      <p:sp>
        <p:nvSpPr>
          <p:cNvPr id="12" name="Footer Placeholder 7"/>
          <p:cNvSpPr>
            <a:spLocks noGrp="1"/>
          </p:cNvSpPr>
          <p:nvPr>
            <p:ph type="ftr" sz="quarter" idx="11"/>
          </p:nvPr>
        </p:nvSpPr>
        <p:spPr/>
        <p:txBody>
          <a:bodyPr/>
          <a:lstStyle>
            <a:lvl1pPr>
              <a:defRPr/>
            </a:lvl1pPr>
          </a:lstStyle>
          <a:p>
            <a:pPr>
              <a:defRPr/>
            </a:pPr>
            <a:endParaRPr lang="en-US"/>
          </a:p>
        </p:txBody>
      </p:sp>
      <p:sp>
        <p:nvSpPr>
          <p:cNvPr id="13" name="Slide Number Placeholder 8"/>
          <p:cNvSpPr>
            <a:spLocks noGrp="1"/>
          </p:cNvSpPr>
          <p:nvPr>
            <p:ph type="sldNum" sz="quarter" idx="12"/>
          </p:nvPr>
        </p:nvSpPr>
        <p:spPr/>
        <p:txBody>
          <a:bodyPr/>
          <a:lstStyle>
            <a:lvl1pPr>
              <a:defRPr/>
            </a:lvl1pPr>
          </a:lstStyle>
          <a:p>
            <a:fld id="{339DBBD5-5E54-4C13-9BA8-592D3279637D}"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3"/>
          <p:cNvSpPr>
            <a:spLocks noGrp="1"/>
          </p:cNvSpPr>
          <p:nvPr>
            <p:ph type="dt" sz="half" idx="14"/>
          </p:nvPr>
        </p:nvSpPr>
        <p:spPr/>
        <p:txBody>
          <a:bodyPr/>
          <a:lstStyle>
            <a:lvl1pPr>
              <a:defRPr/>
            </a:lvl1pPr>
          </a:lstStyle>
          <a:p>
            <a:fld id="{B7367208-9F18-43D2-AFF4-8EE8296B5714}" type="datetime1">
              <a:rPr lang="en-US"/>
              <a:pPr/>
              <a:t>3/3/2013</a:t>
            </a:fld>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fld id="{BBBC3973-EC92-460C-878F-0839F9BA371A}"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8.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7.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914400" y="503238"/>
            <a:ext cx="7313613" cy="8683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914400" y="1735138"/>
            <a:ext cx="7313613" cy="40560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662863" y="6315075"/>
            <a:ext cx="1295400" cy="265113"/>
          </a:xfrm>
          <a:prstGeom prst="rect">
            <a:avLst/>
          </a:prstGeom>
        </p:spPr>
        <p:txBody>
          <a:bodyPr vert="horz" wrap="square" lIns="91440" tIns="45720" rIns="91440" bIns="45720" numCol="1" anchor="ctr" anchorCtr="0" compatLnSpc="1">
            <a:prstTxWarp prst="textNoShape">
              <a:avLst/>
            </a:prstTxWarp>
          </a:bodyPr>
          <a:lstStyle>
            <a:lvl1pPr algn="r">
              <a:defRPr sz="1100">
                <a:latin typeface="Rockwell" charset="0"/>
              </a:defRPr>
            </a:lvl1pPr>
          </a:lstStyle>
          <a:p>
            <a:fld id="{3FE5BCD7-D50B-41C5-9592-5229671829EB}" type="datetime1">
              <a:rPr lang="en-US"/>
              <a:pPr/>
              <a:t>3/3/2013</a:t>
            </a:fld>
            <a:endParaRPr lang="en-US"/>
          </a:p>
        </p:txBody>
      </p:sp>
      <p:sp>
        <p:nvSpPr>
          <p:cNvPr id="5" name="Footer Placeholder 4"/>
          <p:cNvSpPr>
            <a:spLocks noGrp="1"/>
          </p:cNvSpPr>
          <p:nvPr>
            <p:ph type="ftr" sz="quarter" idx="3"/>
          </p:nvPr>
        </p:nvSpPr>
        <p:spPr>
          <a:xfrm>
            <a:off x="3943350" y="6305550"/>
            <a:ext cx="3717925" cy="258763"/>
          </a:xfrm>
          <a:prstGeom prst="rect">
            <a:avLst/>
          </a:prstGeom>
        </p:spPr>
        <p:txBody>
          <a:bodyPr vert="horz" lIns="91440" tIns="45720" rIns="91440" bIns="45720" rtlCol="0" anchor="ctr"/>
          <a:lstStyle>
            <a:lvl1pPr algn="r" fontAlgn="auto">
              <a:spcBef>
                <a:spcPts val="0"/>
              </a:spcBef>
              <a:spcAft>
                <a:spcPts val="0"/>
              </a:spcAft>
              <a:defRPr sz="1100">
                <a:solidFill>
                  <a:schemeClr val="tx1"/>
                </a:solidFill>
                <a:latin typeface="Rockwell" pitchFamily="18"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7521575" y="5476875"/>
            <a:ext cx="1482725" cy="850900"/>
          </a:xfrm>
          <a:prstGeom prst="rect">
            <a:avLst/>
          </a:prstGeom>
        </p:spPr>
        <p:txBody>
          <a:bodyPr vert="horz" wrap="square" lIns="91440" tIns="45720" rIns="91440" bIns="45720" numCol="1" anchor="ctr" anchorCtr="0" compatLnSpc="1">
            <a:prstTxWarp prst="textNoShape">
              <a:avLst/>
            </a:prstTxWarp>
          </a:bodyPr>
          <a:lstStyle>
            <a:lvl1pPr algn="r">
              <a:defRPr sz="8200">
                <a:latin typeface="Impact" charset="0"/>
              </a:defRPr>
            </a:lvl1pPr>
          </a:lstStyle>
          <a:p>
            <a:fld id="{54023BE8-21BF-41C5-B004-18C9F487372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925" r:id="rId1"/>
    <p:sldLayoutId id="2147483913" r:id="rId2"/>
    <p:sldLayoutId id="2147483926" r:id="rId3"/>
    <p:sldLayoutId id="2147483914" r:id="rId4"/>
    <p:sldLayoutId id="2147483915" r:id="rId5"/>
    <p:sldLayoutId id="2147483927" r:id="rId6"/>
    <p:sldLayoutId id="2147483916" r:id="rId7"/>
    <p:sldLayoutId id="2147483928" r:id="rId8"/>
    <p:sldLayoutId id="2147483917" r:id="rId9"/>
    <p:sldLayoutId id="2147483918" r:id="rId10"/>
    <p:sldLayoutId id="2147483919" r:id="rId11"/>
    <p:sldLayoutId id="2147483920" r:id="rId12"/>
    <p:sldLayoutId id="2147483921" r:id="rId13"/>
    <p:sldLayoutId id="2147483922" r:id="rId14"/>
    <p:sldLayoutId id="2147483929" r:id="rId15"/>
    <p:sldLayoutId id="2147483930" r:id="rId16"/>
    <p:sldLayoutId id="2147483931" r:id="rId17"/>
    <p:sldLayoutId id="2147483932" r:id="rId18"/>
    <p:sldLayoutId id="2147483923" r:id="rId19"/>
    <p:sldLayoutId id="2147483924" r:id="rId20"/>
  </p:sldLayoutIdLst>
  <p:txStyles>
    <p:titleStyle>
      <a:lvl1pPr algn="ctr" rtl="0" eaLnBrk="0" fontAlgn="base" hangingPunct="0">
        <a:spcBef>
          <a:spcPct val="0"/>
        </a:spcBef>
        <a:spcAft>
          <a:spcPct val="0"/>
        </a:spcAft>
        <a:defRPr sz="4600" kern="1200">
          <a:solidFill>
            <a:schemeClr val="tx1"/>
          </a:solidFill>
          <a:latin typeface="+mj-lt"/>
          <a:ea typeface="ＭＳ Ｐゴシック" charset="-128"/>
          <a:cs typeface="ＭＳ Ｐゴシック" charset="-128"/>
        </a:defRPr>
      </a:lvl1pPr>
      <a:lvl2pPr algn="ctr" rtl="0" eaLnBrk="0" fontAlgn="base" hangingPunct="0">
        <a:spcBef>
          <a:spcPct val="0"/>
        </a:spcBef>
        <a:spcAft>
          <a:spcPct val="0"/>
        </a:spcAft>
        <a:defRPr sz="4600">
          <a:solidFill>
            <a:schemeClr val="tx1"/>
          </a:solidFill>
          <a:latin typeface="Goudy Old Style" charset="0"/>
          <a:ea typeface="ＭＳ Ｐゴシック" charset="-128"/>
          <a:cs typeface="ＭＳ Ｐゴシック" charset="-128"/>
        </a:defRPr>
      </a:lvl2pPr>
      <a:lvl3pPr algn="ctr" rtl="0" eaLnBrk="0" fontAlgn="base" hangingPunct="0">
        <a:spcBef>
          <a:spcPct val="0"/>
        </a:spcBef>
        <a:spcAft>
          <a:spcPct val="0"/>
        </a:spcAft>
        <a:defRPr sz="4600">
          <a:solidFill>
            <a:schemeClr val="tx1"/>
          </a:solidFill>
          <a:latin typeface="Goudy Old Style" charset="0"/>
          <a:ea typeface="ＭＳ Ｐゴシック" charset="-128"/>
          <a:cs typeface="ＭＳ Ｐゴシック" charset="-128"/>
        </a:defRPr>
      </a:lvl3pPr>
      <a:lvl4pPr algn="ctr" rtl="0" eaLnBrk="0" fontAlgn="base" hangingPunct="0">
        <a:spcBef>
          <a:spcPct val="0"/>
        </a:spcBef>
        <a:spcAft>
          <a:spcPct val="0"/>
        </a:spcAft>
        <a:defRPr sz="4600">
          <a:solidFill>
            <a:schemeClr val="tx1"/>
          </a:solidFill>
          <a:latin typeface="Goudy Old Style" charset="0"/>
          <a:ea typeface="ＭＳ Ｐゴシック" charset="-128"/>
          <a:cs typeface="ＭＳ Ｐゴシック" charset="-128"/>
        </a:defRPr>
      </a:lvl4pPr>
      <a:lvl5pPr algn="ctr" rtl="0" eaLnBrk="0" fontAlgn="base" hangingPunct="0">
        <a:spcBef>
          <a:spcPct val="0"/>
        </a:spcBef>
        <a:spcAft>
          <a:spcPct val="0"/>
        </a:spcAft>
        <a:defRPr sz="4600">
          <a:solidFill>
            <a:schemeClr val="tx1"/>
          </a:solidFill>
          <a:latin typeface="Goudy Old Style" charset="0"/>
          <a:ea typeface="ＭＳ Ｐゴシック" charset="-128"/>
          <a:cs typeface="ＭＳ Ｐゴシック" charset="-128"/>
        </a:defRPr>
      </a:lvl5pPr>
      <a:lvl6pPr marL="457200" algn="ctr" rtl="0" fontAlgn="base">
        <a:spcBef>
          <a:spcPct val="0"/>
        </a:spcBef>
        <a:spcAft>
          <a:spcPct val="0"/>
        </a:spcAft>
        <a:defRPr sz="4600">
          <a:solidFill>
            <a:schemeClr val="tx1"/>
          </a:solidFill>
          <a:latin typeface="Goudy Old Style" charset="0"/>
          <a:ea typeface="ＭＳ Ｐゴシック" charset="-128"/>
          <a:cs typeface="ＭＳ Ｐゴシック" charset="-128"/>
        </a:defRPr>
      </a:lvl6pPr>
      <a:lvl7pPr marL="914400" algn="ctr" rtl="0" fontAlgn="base">
        <a:spcBef>
          <a:spcPct val="0"/>
        </a:spcBef>
        <a:spcAft>
          <a:spcPct val="0"/>
        </a:spcAft>
        <a:defRPr sz="4600">
          <a:solidFill>
            <a:schemeClr val="tx1"/>
          </a:solidFill>
          <a:latin typeface="Goudy Old Style" charset="0"/>
          <a:ea typeface="ＭＳ Ｐゴシック" charset="-128"/>
          <a:cs typeface="ＭＳ Ｐゴシック" charset="-128"/>
        </a:defRPr>
      </a:lvl7pPr>
      <a:lvl8pPr marL="1371600" algn="ctr" rtl="0" fontAlgn="base">
        <a:spcBef>
          <a:spcPct val="0"/>
        </a:spcBef>
        <a:spcAft>
          <a:spcPct val="0"/>
        </a:spcAft>
        <a:defRPr sz="4600">
          <a:solidFill>
            <a:schemeClr val="tx1"/>
          </a:solidFill>
          <a:latin typeface="Goudy Old Style" charset="0"/>
          <a:ea typeface="ＭＳ Ｐゴシック" charset="-128"/>
          <a:cs typeface="ＭＳ Ｐゴシック" charset="-128"/>
        </a:defRPr>
      </a:lvl8pPr>
      <a:lvl9pPr marL="1828800" algn="ctr" rtl="0" fontAlgn="base">
        <a:spcBef>
          <a:spcPct val="0"/>
        </a:spcBef>
        <a:spcAft>
          <a:spcPct val="0"/>
        </a:spcAft>
        <a:defRPr sz="4600">
          <a:solidFill>
            <a:schemeClr val="tx1"/>
          </a:solidFill>
          <a:latin typeface="Goudy Old Style" charset="0"/>
          <a:ea typeface="ＭＳ Ｐゴシック" charset="-128"/>
          <a:cs typeface="ＭＳ Ｐゴシック" charset="-128"/>
        </a:defRPr>
      </a:lvl9pPr>
    </p:titleStyle>
    <p:bodyStyle>
      <a:lvl1pPr marL="463550" indent="-463550" algn="l" rtl="0" eaLnBrk="0" fontAlgn="base" hangingPunct="0">
        <a:spcBef>
          <a:spcPts val="2000"/>
        </a:spcBef>
        <a:spcAft>
          <a:spcPct val="0"/>
        </a:spcAft>
        <a:buSzPct val="90000"/>
        <a:buBlip>
          <a:blip r:embed="rId22"/>
        </a:buBlip>
        <a:defRPr sz="2400" kern="1200">
          <a:solidFill>
            <a:schemeClr val="tx1"/>
          </a:solidFill>
          <a:latin typeface="+mn-lt"/>
          <a:ea typeface="ＭＳ Ｐゴシック" charset="-128"/>
          <a:cs typeface="ＭＳ Ｐゴシック" charset="-128"/>
        </a:defRPr>
      </a:lvl1pPr>
      <a:lvl2pPr marL="914400" indent="-457200" algn="l" rtl="0" eaLnBrk="0" fontAlgn="base" hangingPunct="0">
        <a:spcBef>
          <a:spcPts val="600"/>
        </a:spcBef>
        <a:spcAft>
          <a:spcPct val="0"/>
        </a:spcAft>
        <a:buSzPct val="90000"/>
        <a:buBlip>
          <a:blip r:embed="rId23"/>
        </a:buBlip>
        <a:defRPr sz="2200" kern="1200">
          <a:solidFill>
            <a:schemeClr val="tx1"/>
          </a:solidFill>
          <a:latin typeface="+mn-lt"/>
          <a:ea typeface="ＭＳ Ｐゴシック" charset="-128"/>
          <a:cs typeface="+mn-cs"/>
        </a:defRPr>
      </a:lvl2pPr>
      <a:lvl3pPr marL="1255713" indent="-341313" algn="l" rtl="0" eaLnBrk="0" fontAlgn="base" hangingPunct="0">
        <a:spcBef>
          <a:spcPts val="600"/>
        </a:spcBef>
        <a:spcAft>
          <a:spcPct val="0"/>
        </a:spcAft>
        <a:buSzPct val="90000"/>
        <a:buBlip>
          <a:blip r:embed="rId24"/>
        </a:buBlip>
        <a:defRPr sz="2000" kern="1200">
          <a:solidFill>
            <a:schemeClr val="tx1"/>
          </a:solidFill>
          <a:latin typeface="+mn-lt"/>
          <a:ea typeface="ＭＳ Ｐゴシック" charset="-128"/>
          <a:cs typeface="+mn-cs"/>
        </a:defRPr>
      </a:lvl3pPr>
      <a:lvl4pPr marL="1597025" indent="-341313" algn="l" rtl="0" eaLnBrk="0" fontAlgn="base" hangingPunct="0">
        <a:spcBef>
          <a:spcPts val="600"/>
        </a:spcBef>
        <a:spcAft>
          <a:spcPct val="0"/>
        </a:spcAft>
        <a:buSzPct val="90000"/>
        <a:buBlip>
          <a:blip r:embed="rId24"/>
        </a:buBlip>
        <a:defRPr kern="1200">
          <a:solidFill>
            <a:schemeClr val="tx1"/>
          </a:solidFill>
          <a:latin typeface="+mn-lt"/>
          <a:ea typeface="ＭＳ Ｐゴシック" charset="-128"/>
          <a:cs typeface="+mn-cs"/>
        </a:defRPr>
      </a:lvl4pPr>
      <a:lvl5pPr marL="1938338" indent="-341313" algn="l" rtl="0" eaLnBrk="0" fontAlgn="base" hangingPunct="0">
        <a:spcBef>
          <a:spcPts val="600"/>
        </a:spcBef>
        <a:spcAft>
          <a:spcPct val="0"/>
        </a:spcAft>
        <a:buSzPct val="90000"/>
        <a:buBlip>
          <a:blip r:embed="rId24"/>
        </a:buBlip>
        <a:defRPr kern="1200">
          <a:solidFill>
            <a:schemeClr val="tx1"/>
          </a:solidFill>
          <a:latin typeface="+mn-lt"/>
          <a:ea typeface="ＭＳ Ｐゴシック"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757238" y="212725"/>
            <a:ext cx="7313612" cy="868363"/>
          </a:xfrm>
        </p:spPr>
        <p:txBody>
          <a:bodyPr/>
          <a:lstStyle/>
          <a:p>
            <a:pPr eaLnBrk="1" hangingPunct="1"/>
            <a:r>
              <a:rPr lang="en-US" smtClean="0"/>
              <a:t>Sources of Nutrients</a:t>
            </a:r>
          </a:p>
        </p:txBody>
      </p:sp>
      <p:pic>
        <p:nvPicPr>
          <p:cNvPr id="4" name="Content Placeholder 3" descr="j0182676.jpg"/>
          <p:cNvPicPr>
            <a:picLocks noGrp="1" noChangeAspect="1"/>
          </p:cNvPicPr>
          <p:nvPr>
            <p:ph idx="1"/>
          </p:nvPr>
        </p:nvPicPr>
        <p:blipFill>
          <a:blip r:embed="rId2"/>
          <a:srcRect l="-10104" r="-10104"/>
          <a:stretch>
            <a:fillRect/>
          </a:stretch>
        </p:blipFill>
        <p:spPr>
          <a:xfrm>
            <a:off x="956586" y="1263215"/>
            <a:ext cx="7478216" cy="4147349"/>
          </a:xfrm>
          <a:effectLst>
            <a:glow rad="101600">
              <a:schemeClr val="accent2">
                <a:alpha val="75000"/>
              </a:schemeClr>
            </a:glow>
            <a:outerShdw blurRad="292100" dist="139700" dir="2700000" algn="tl" rotWithShape="0">
              <a:srgbClr val="333333">
                <a:alpha val="65000"/>
              </a:srgbClr>
            </a:outerShdw>
          </a:effectLst>
        </p:spPr>
      </p:pic>
      <p:sp>
        <p:nvSpPr>
          <p:cNvPr id="22532" name="TextBox 4"/>
          <p:cNvSpPr txBox="1">
            <a:spLocks noChangeArrowheads="1"/>
          </p:cNvSpPr>
          <p:nvPr/>
        </p:nvSpPr>
        <p:spPr bwMode="auto">
          <a:xfrm>
            <a:off x="957263" y="6211888"/>
            <a:ext cx="6662737" cy="276225"/>
          </a:xfrm>
          <a:prstGeom prst="rect">
            <a:avLst/>
          </a:prstGeom>
          <a:noFill/>
          <a:ln w="9525">
            <a:noFill/>
            <a:miter lim="800000"/>
            <a:headEnd/>
            <a:tailEnd/>
          </a:ln>
        </p:spPr>
        <p:txBody>
          <a:bodyPr>
            <a:spAutoFit/>
          </a:bodyPr>
          <a:lstStyle/>
          <a:p>
            <a:r>
              <a:rPr lang="en-US" sz="1200" i="1"/>
              <a:t>Created by: Arlene Barrett, Dennis Bratton, Mariah Gumphrey, Haley Vrazel</a:t>
            </a:r>
          </a:p>
        </p:txBody>
      </p:sp>
      <p:pic>
        <p:nvPicPr>
          <p:cNvPr id="5" name="Picture 4" descr="shsu logo.jpg"/>
          <p:cNvPicPr>
            <a:picLocks noChangeAspect="1"/>
          </p:cNvPicPr>
          <p:nvPr/>
        </p:nvPicPr>
        <p:blipFill>
          <a:blip r:embed="rId3"/>
          <a:stretch>
            <a:fillRect/>
          </a:stretch>
        </p:blipFill>
        <p:spPr>
          <a:xfrm>
            <a:off x="7874000" y="5143500"/>
            <a:ext cx="1270000" cy="1714500"/>
          </a:xfrm>
          <a:prstGeom prst="rect">
            <a:avLst/>
          </a:prstGeom>
          <a:ln>
            <a:noFill/>
          </a:ln>
          <a:effectLst>
            <a:softEdge rad="11250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538163" y="185738"/>
            <a:ext cx="8139112" cy="1185862"/>
          </a:xfrm>
        </p:spPr>
        <p:txBody>
          <a:bodyPr/>
          <a:lstStyle/>
          <a:p>
            <a:pPr eaLnBrk="1" hangingPunct="1"/>
            <a:r>
              <a:rPr lang="en-US" b="1" smtClean="0"/>
              <a:t>Symptoms of Nutritional Deficiencies </a:t>
            </a:r>
          </a:p>
        </p:txBody>
      </p:sp>
      <p:sp>
        <p:nvSpPr>
          <p:cNvPr id="3" name="Content Placeholder 2"/>
          <p:cNvSpPr>
            <a:spLocks noGrp="1"/>
          </p:cNvSpPr>
          <p:nvPr>
            <p:ph idx="1"/>
          </p:nvPr>
        </p:nvSpPr>
        <p:spPr/>
        <p:txBody>
          <a:bodyPr>
            <a:normAutofit/>
          </a:bodyPr>
          <a:lstStyle/>
          <a:p>
            <a:pPr eaLnBrk="1" hangingPunct="1">
              <a:lnSpc>
                <a:spcPct val="90000"/>
              </a:lnSpc>
            </a:pPr>
            <a:r>
              <a:rPr lang="en-US" b="1" smtClean="0"/>
              <a:t>Protein</a:t>
            </a:r>
            <a:r>
              <a:rPr lang="en-US" smtClean="0"/>
              <a:t> -- decreased growth and development, especially where muscles are concerned, decreased feed intake, poor coat (meaning dull, rough, losing hair, etc)</a:t>
            </a:r>
          </a:p>
          <a:p>
            <a:pPr eaLnBrk="1" hangingPunct="1">
              <a:lnSpc>
                <a:spcPct val="90000"/>
              </a:lnSpc>
            </a:pPr>
            <a:r>
              <a:rPr lang="en-US" b="1" smtClean="0"/>
              <a:t>Minerals</a:t>
            </a:r>
            <a:r>
              <a:rPr lang="en-US" smtClean="0"/>
              <a:t> -- rickets, weak bones, decreased milk production </a:t>
            </a:r>
          </a:p>
          <a:p>
            <a:pPr eaLnBrk="1" hangingPunct="1">
              <a:lnSpc>
                <a:spcPct val="90000"/>
              </a:lnSpc>
            </a:pPr>
            <a:r>
              <a:rPr lang="en-US" b="1" smtClean="0"/>
              <a:t>Vitamins</a:t>
            </a:r>
            <a:r>
              <a:rPr lang="en-US" smtClean="0"/>
              <a:t> -- impaired vision, respiratory illness, weakness, digestive disturbances </a:t>
            </a:r>
          </a:p>
          <a:p>
            <a:pPr eaLnBrk="1" hangingPunct="1">
              <a:lnSpc>
                <a:spcPct val="90000"/>
              </a:lnSpc>
            </a:pPr>
            <a:r>
              <a:rPr lang="en-US" b="1" smtClean="0"/>
              <a:t>Carbohydrates and Fats</a:t>
            </a:r>
            <a:r>
              <a:rPr lang="en-US" smtClean="0"/>
              <a:t> -- decrease in weight, condition and energy, unthrifty appearance </a:t>
            </a:r>
          </a:p>
          <a:p>
            <a:pPr eaLnBrk="1" hangingPunct="1">
              <a:lnSpc>
                <a:spcPct val="90000"/>
              </a:lnSpc>
            </a:pPr>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pPr eaLnBrk="1" hangingPunct="1"/>
            <a:r>
              <a:rPr lang="en-US" b="1" smtClean="0"/>
              <a:t>Nutrient Levels</a:t>
            </a:r>
          </a:p>
        </p:txBody>
      </p:sp>
      <p:sp>
        <p:nvSpPr>
          <p:cNvPr id="32771" name="Content Placeholder 2"/>
          <p:cNvSpPr>
            <a:spLocks noGrp="1"/>
          </p:cNvSpPr>
          <p:nvPr>
            <p:ph idx="1"/>
          </p:nvPr>
        </p:nvSpPr>
        <p:spPr>
          <a:xfrm>
            <a:off x="231775" y="1547813"/>
            <a:ext cx="8491538" cy="4543425"/>
          </a:xfrm>
        </p:spPr>
        <p:txBody>
          <a:bodyPr/>
          <a:lstStyle/>
          <a:p>
            <a:pPr eaLnBrk="1" hangingPunct="1"/>
            <a:r>
              <a:rPr lang="en-US" sz="2800" b="1" smtClean="0"/>
              <a:t>Stage of development</a:t>
            </a:r>
          </a:p>
          <a:p>
            <a:pPr lvl="1" eaLnBrk="1" hangingPunct="1"/>
            <a:r>
              <a:rPr lang="en-US" sz="2800" b="1" smtClean="0"/>
              <a:t>These are maintenance, growth, reproduction and production. There are periods in an animal’s life they will fulfill 3 of the functions and nutrient requirements are going to be different for those animals versus those simply completing the maintenance function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914400" y="120650"/>
            <a:ext cx="7313613" cy="1127125"/>
          </a:xfrm>
        </p:spPr>
        <p:txBody>
          <a:bodyPr/>
          <a:lstStyle/>
          <a:p>
            <a:pPr eaLnBrk="1" hangingPunct="1"/>
            <a:r>
              <a:rPr lang="en-US" sz="4800" smtClean="0"/>
              <a:t/>
            </a:r>
            <a:br>
              <a:rPr lang="en-US" sz="4800" smtClean="0"/>
            </a:br>
            <a:r>
              <a:rPr lang="en-US" sz="4800" b="1" smtClean="0"/>
              <a:t>Stage of development</a:t>
            </a:r>
            <a:r>
              <a:rPr lang="en-US" sz="4800" smtClean="0"/>
              <a:t/>
            </a:r>
            <a:br>
              <a:rPr lang="en-US" sz="4800" smtClean="0"/>
            </a:br>
            <a:endParaRPr lang="en-US" smtClean="0"/>
          </a:p>
        </p:txBody>
      </p:sp>
      <p:sp>
        <p:nvSpPr>
          <p:cNvPr id="3" name="Content Placeholder 2"/>
          <p:cNvSpPr>
            <a:spLocks noGrp="1"/>
          </p:cNvSpPr>
          <p:nvPr>
            <p:ph idx="1"/>
          </p:nvPr>
        </p:nvSpPr>
        <p:spPr>
          <a:xfrm>
            <a:off x="268288" y="1735138"/>
            <a:ext cx="8612187" cy="4559300"/>
          </a:xfrm>
        </p:spPr>
        <p:txBody>
          <a:bodyPr>
            <a:normAutofit/>
          </a:bodyPr>
          <a:lstStyle/>
          <a:p>
            <a:pPr eaLnBrk="1" hangingPunct="1">
              <a:lnSpc>
                <a:spcPct val="90000"/>
              </a:lnSpc>
            </a:pPr>
            <a:r>
              <a:rPr lang="en-US" sz="2200" b="1" smtClean="0"/>
              <a:t>Maintenance: </a:t>
            </a:r>
            <a:r>
              <a:rPr lang="en-US" sz="2200" smtClean="0"/>
              <a:t>Support of an animal when doing no work and yielding no product. Nutrients are used to build and renew tissues and organs. Nearly one-half of feed consumed by animals is used for maintenance with the remainder fulfilling the needs of the other functions or towards the production of meat, milk, wool or work.</a:t>
            </a:r>
          </a:p>
          <a:p>
            <a:pPr eaLnBrk="1" hangingPunct="1">
              <a:lnSpc>
                <a:spcPct val="90000"/>
              </a:lnSpc>
              <a:buFontTx/>
              <a:buNone/>
            </a:pPr>
            <a:endParaRPr lang="en-US" sz="2200" smtClean="0"/>
          </a:p>
          <a:p>
            <a:pPr eaLnBrk="1" hangingPunct="1">
              <a:lnSpc>
                <a:spcPct val="90000"/>
              </a:lnSpc>
            </a:pPr>
            <a:r>
              <a:rPr lang="en-US" sz="2200" b="1" smtClean="0"/>
              <a:t>Growth:</a:t>
            </a:r>
            <a:r>
              <a:rPr lang="en-US" sz="2200" smtClean="0"/>
              <a:t> The general development of an animal from the time it is born until it has reached maturity. Nutrients for this function are needed in addition to those needed for growth. Adequate nutrients are extremely important for the development of young animals so they are able to meet their potential of size and capacity and are used to produce new cells and tissues. </a:t>
            </a:r>
          </a:p>
          <a:p>
            <a:pPr eaLnBrk="1" hangingPunct="1">
              <a:lnSpc>
                <a:spcPct val="90000"/>
              </a:lnSpc>
            </a:pPr>
            <a:endParaRPr lang="en-US" sz="22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914400" y="0"/>
            <a:ext cx="7313613" cy="1119188"/>
          </a:xfrm>
        </p:spPr>
        <p:txBody>
          <a:bodyPr/>
          <a:lstStyle/>
          <a:p>
            <a:pPr eaLnBrk="1" hangingPunct="1"/>
            <a:r>
              <a:rPr lang="en-US" sz="4800" b="1" smtClean="0"/>
              <a:t/>
            </a:r>
            <a:br>
              <a:rPr lang="en-US" sz="4800" b="1" smtClean="0"/>
            </a:br>
            <a:r>
              <a:rPr lang="en-US" sz="4800" b="1" smtClean="0"/>
              <a:t>Stage of development</a:t>
            </a:r>
            <a:r>
              <a:rPr lang="en-US" sz="4800" smtClean="0"/>
              <a:t/>
            </a:r>
            <a:br>
              <a:rPr lang="en-US" sz="4800" smtClean="0"/>
            </a:br>
            <a:endParaRPr lang="en-US" smtClean="0"/>
          </a:p>
        </p:txBody>
      </p:sp>
      <p:sp>
        <p:nvSpPr>
          <p:cNvPr id="3" name="Content Placeholder 2"/>
          <p:cNvSpPr>
            <a:spLocks noGrp="1"/>
          </p:cNvSpPr>
          <p:nvPr>
            <p:ph idx="1"/>
          </p:nvPr>
        </p:nvSpPr>
        <p:spPr>
          <a:xfrm>
            <a:off x="139700" y="1371600"/>
            <a:ext cx="9004300" cy="5321300"/>
          </a:xfrm>
        </p:spPr>
        <p:txBody>
          <a:bodyPr>
            <a:normAutofit/>
          </a:bodyPr>
          <a:lstStyle/>
          <a:p>
            <a:pPr eaLnBrk="1" hangingPunct="1"/>
            <a:r>
              <a:rPr lang="en-US" sz="2200" b="1" smtClean="0"/>
              <a:t>Reproduction:</a:t>
            </a:r>
            <a:r>
              <a:rPr lang="en-US" sz="2200" smtClean="0"/>
              <a:t> This time period is from conception until the birth of the new animal. It is important to prevent over-feeding pregnant animals, even though nutrients are used primarily for the development of the fetus. Underfeeding, which results in deficiencies of certain vitamins, minerals and proteins, will also be detrimental to the newborn. </a:t>
            </a:r>
          </a:p>
          <a:p>
            <a:pPr eaLnBrk="1" hangingPunct="1"/>
            <a:endParaRPr lang="en-US" sz="2200" smtClean="0"/>
          </a:p>
          <a:p>
            <a:pPr eaLnBrk="1" hangingPunct="1"/>
            <a:r>
              <a:rPr lang="en-US" sz="2200" b="1" smtClean="0"/>
              <a:t>Production:</a:t>
            </a:r>
            <a:r>
              <a:rPr lang="en-US" sz="2200" smtClean="0"/>
              <a:t> Animals being fed for production of market animals such as those for meat, milk, wool and work. Feed given for production is the most costly portion and it is vital the proper amount of feed with the correct mixture of ingredients be fed for these animals. As animals become older and fatter, they consume less feed and use more for maintenance. It is imperative that proper quantity and quality of feeds be fed to producing animals to yield the best net returns for the feed fed. </a:t>
            </a:r>
          </a:p>
          <a:p>
            <a:pPr eaLnBrk="1" hangingPunct="1"/>
            <a:endParaRPr lang="en-US" sz="22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3"/>
          <p:cNvSpPr>
            <a:spLocks noGrp="1"/>
          </p:cNvSpPr>
          <p:nvPr>
            <p:ph type="title"/>
          </p:nvPr>
        </p:nvSpPr>
        <p:spPr/>
        <p:txBody>
          <a:bodyPr/>
          <a:lstStyle/>
          <a:p>
            <a:pPr eaLnBrk="1" hangingPunct="1"/>
            <a:r>
              <a:rPr lang="en-US" b="1" smtClean="0"/>
              <a:t>Review</a:t>
            </a:r>
          </a:p>
        </p:txBody>
      </p:sp>
      <p:sp>
        <p:nvSpPr>
          <p:cNvPr id="35843" name="Content Placeholder 4"/>
          <p:cNvSpPr>
            <a:spLocks noGrp="1"/>
          </p:cNvSpPr>
          <p:nvPr>
            <p:ph idx="1"/>
          </p:nvPr>
        </p:nvSpPr>
        <p:spPr/>
        <p:txBody>
          <a:bodyPr/>
          <a:lstStyle/>
          <a:p>
            <a:pPr eaLnBrk="1" hangingPunct="1"/>
            <a:r>
              <a:rPr lang="en-US" sz="3000" b="1" smtClean="0"/>
              <a:t>Evaluate six types of nutrients and their purpose. </a:t>
            </a:r>
          </a:p>
          <a:p>
            <a:pPr eaLnBrk="1" hangingPunct="1"/>
            <a:r>
              <a:rPr lang="en-US" sz="3000" b="1" smtClean="0"/>
              <a:t>Analyze symptoms of nutritional deficiencies. </a:t>
            </a:r>
          </a:p>
          <a:p>
            <a:pPr eaLnBrk="1" hangingPunct="1"/>
            <a:r>
              <a:rPr lang="en-US" sz="3000" b="1" smtClean="0"/>
              <a:t>Assess nutrient levels in a given stage of development.</a:t>
            </a:r>
          </a:p>
          <a:p>
            <a:pPr eaLnBrk="1" hangingPunct="1">
              <a:buFontTx/>
              <a:buNone/>
            </a:pPr>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Lab Activity</a:t>
            </a:r>
          </a:p>
        </p:txBody>
      </p:sp>
      <p:sp>
        <p:nvSpPr>
          <p:cNvPr id="36867" name="Content Placeholder 2"/>
          <p:cNvSpPr>
            <a:spLocks noGrp="1"/>
          </p:cNvSpPr>
          <p:nvPr>
            <p:ph idx="1"/>
          </p:nvPr>
        </p:nvSpPr>
        <p:spPr/>
        <p:txBody>
          <a:bodyPr/>
          <a:lstStyle/>
          <a:p>
            <a:r>
              <a:rPr lang="en-US" smtClean="0"/>
              <a:t>Animal Nutrition Needs worksheet.</a:t>
            </a:r>
          </a:p>
        </p:txBody>
      </p:sp>
      <p:pic>
        <p:nvPicPr>
          <p:cNvPr id="4" name="Picture 3" descr="chicken-hens_1844053c.jpg"/>
          <p:cNvPicPr>
            <a:picLocks noChangeAspect="1"/>
          </p:cNvPicPr>
          <p:nvPr/>
        </p:nvPicPr>
        <p:blipFill>
          <a:blip r:embed="rId2"/>
          <a:stretch>
            <a:fillRect/>
          </a:stretch>
        </p:blipFill>
        <p:spPr>
          <a:xfrm rot="754139">
            <a:off x="5437037" y="2476877"/>
            <a:ext cx="3286239" cy="2050327"/>
          </a:xfrm>
          <a:prstGeom prst="rect">
            <a:avLst/>
          </a:prstGeom>
          <a:effectLst>
            <a:glow rad="101600">
              <a:schemeClr val="accent2">
                <a:alpha val="75000"/>
              </a:schemeClr>
            </a:glow>
          </a:effectLst>
        </p:spPr>
      </p:pic>
      <p:pic>
        <p:nvPicPr>
          <p:cNvPr id="5" name="Picture 4" descr="cows.jpg"/>
          <p:cNvPicPr>
            <a:picLocks noChangeAspect="1"/>
          </p:cNvPicPr>
          <p:nvPr/>
        </p:nvPicPr>
        <p:blipFill>
          <a:blip r:embed="rId3"/>
          <a:stretch>
            <a:fillRect/>
          </a:stretch>
        </p:blipFill>
        <p:spPr>
          <a:xfrm rot="21339942">
            <a:off x="485104" y="2671526"/>
            <a:ext cx="3559964" cy="2602178"/>
          </a:xfrm>
          <a:prstGeom prst="rect">
            <a:avLst/>
          </a:prstGeom>
          <a:effectLst>
            <a:glow rad="101600">
              <a:schemeClr val="accent2">
                <a:alpha val="75000"/>
              </a:schemeClr>
            </a:glow>
          </a:effectLst>
        </p:spPr>
      </p:pic>
      <p:pic>
        <p:nvPicPr>
          <p:cNvPr id="6" name="Picture 5" descr="water-k.jpg"/>
          <p:cNvPicPr>
            <a:picLocks noChangeAspect="1"/>
          </p:cNvPicPr>
          <p:nvPr/>
        </p:nvPicPr>
        <p:blipFill>
          <a:blip r:embed="rId4"/>
          <a:stretch>
            <a:fillRect/>
          </a:stretch>
        </p:blipFill>
        <p:spPr>
          <a:xfrm>
            <a:off x="3581978" y="3840423"/>
            <a:ext cx="2892654" cy="2561204"/>
          </a:xfrm>
          <a:prstGeom prst="rect">
            <a:avLst/>
          </a:prstGeom>
          <a:effectLst>
            <a:glow rad="101600">
              <a:schemeClr val="accent2">
                <a:alpha val="75000"/>
              </a:schemeClr>
            </a:glow>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smtClean="0"/>
              <a:t>References </a:t>
            </a:r>
          </a:p>
        </p:txBody>
      </p:sp>
      <p:sp>
        <p:nvSpPr>
          <p:cNvPr id="37891" name="Content Placeholder 2"/>
          <p:cNvSpPr>
            <a:spLocks noGrp="1"/>
          </p:cNvSpPr>
          <p:nvPr>
            <p:ph idx="1"/>
          </p:nvPr>
        </p:nvSpPr>
        <p:spPr/>
        <p:txBody>
          <a:bodyPr/>
          <a:lstStyle/>
          <a:p>
            <a:r>
              <a:rPr lang="en-US" smtClean="0"/>
              <a:t>Animal Science Packet</a:t>
            </a:r>
          </a:p>
          <a:p>
            <a:pPr lvl="1"/>
            <a:r>
              <a:rPr lang="en-US" smtClean="0"/>
              <a:t>Sam Houston State University </a:t>
            </a:r>
          </a:p>
          <a:p>
            <a:pPr lvl="2"/>
            <a:r>
              <a:rPr lang="en-US" smtClean="0"/>
              <a:t>Lesley A. Rakowitz-McMuillian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3"/>
          <p:cNvSpPr>
            <a:spLocks noGrp="1"/>
          </p:cNvSpPr>
          <p:nvPr>
            <p:ph type="title"/>
          </p:nvPr>
        </p:nvSpPr>
        <p:spPr/>
        <p:txBody>
          <a:bodyPr/>
          <a:lstStyle/>
          <a:p>
            <a:pPr eaLnBrk="1" hangingPunct="1"/>
            <a:r>
              <a:rPr lang="en-US" b="1" smtClean="0"/>
              <a:t>Objective</a:t>
            </a:r>
          </a:p>
        </p:txBody>
      </p:sp>
      <p:sp>
        <p:nvSpPr>
          <p:cNvPr id="23555" name="Content Placeholder 4"/>
          <p:cNvSpPr>
            <a:spLocks noGrp="1"/>
          </p:cNvSpPr>
          <p:nvPr>
            <p:ph idx="1"/>
          </p:nvPr>
        </p:nvSpPr>
        <p:spPr/>
        <p:txBody>
          <a:bodyPr/>
          <a:lstStyle/>
          <a:p>
            <a:pPr eaLnBrk="1" hangingPunct="1"/>
            <a:r>
              <a:rPr lang="en-US" sz="3000" b="1" smtClean="0"/>
              <a:t>Evaluate six types of nutrients and their purpose. </a:t>
            </a:r>
          </a:p>
          <a:p>
            <a:pPr eaLnBrk="1" hangingPunct="1"/>
            <a:r>
              <a:rPr lang="en-US" sz="3000" b="1" smtClean="0"/>
              <a:t>Analyze symptoms of nutritional deficiencies. </a:t>
            </a:r>
          </a:p>
          <a:p>
            <a:pPr eaLnBrk="1" hangingPunct="1"/>
            <a:r>
              <a:rPr lang="en-US" sz="3000" b="1" smtClean="0"/>
              <a:t>Assess nutrient levels in a given stage of development.</a:t>
            </a:r>
          </a:p>
          <a:p>
            <a:pPr eaLnBrk="1" hangingPunct="1">
              <a:buFontTx/>
              <a:buNone/>
            </a:pPr>
            <a:endParaRPr lang="en-US"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pPr eaLnBrk="1" hangingPunct="1"/>
            <a:r>
              <a:rPr lang="en-US" b="1" smtClean="0"/>
              <a:t>Six Types of Nutrient</a:t>
            </a:r>
          </a:p>
        </p:txBody>
      </p:sp>
      <p:sp>
        <p:nvSpPr>
          <p:cNvPr id="3" name="Content Placeholder 2"/>
          <p:cNvSpPr>
            <a:spLocks noGrp="1"/>
          </p:cNvSpPr>
          <p:nvPr>
            <p:ph idx="1"/>
          </p:nvPr>
        </p:nvSpPr>
        <p:spPr/>
        <p:txBody>
          <a:bodyPr numCol="2" rtlCol="0">
            <a:normAutofit/>
          </a:bodyPr>
          <a:lstStyle/>
          <a:p>
            <a:pPr eaLnBrk="1" fontAlgn="auto" hangingPunct="1">
              <a:spcAft>
                <a:spcPts val="0"/>
              </a:spcAft>
              <a:defRPr/>
            </a:pPr>
            <a:endParaRPr lang="en-US" dirty="0" smtClean="0">
              <a:ea typeface="+mn-ea"/>
              <a:cs typeface="+mn-cs"/>
            </a:endParaRPr>
          </a:p>
          <a:p>
            <a:pPr algn="ctr" eaLnBrk="1" fontAlgn="auto" hangingPunct="1">
              <a:spcAft>
                <a:spcPts val="0"/>
              </a:spcAft>
              <a:defRPr/>
            </a:pPr>
            <a:r>
              <a:rPr lang="en-US" sz="3200" b="1" dirty="0" smtClean="0">
                <a:ea typeface="+mn-ea"/>
                <a:cs typeface="+mn-cs"/>
              </a:rPr>
              <a:t>Water</a:t>
            </a:r>
          </a:p>
          <a:p>
            <a:pPr algn="ctr" eaLnBrk="1" fontAlgn="auto" hangingPunct="1">
              <a:spcAft>
                <a:spcPts val="0"/>
              </a:spcAft>
              <a:defRPr/>
            </a:pPr>
            <a:r>
              <a:rPr lang="en-US" sz="3200" b="1" dirty="0" smtClean="0">
                <a:ea typeface="+mn-ea"/>
                <a:cs typeface="+mn-cs"/>
              </a:rPr>
              <a:t>Carbohydrates</a:t>
            </a:r>
          </a:p>
          <a:p>
            <a:pPr algn="ctr" eaLnBrk="1" fontAlgn="auto" hangingPunct="1">
              <a:spcAft>
                <a:spcPts val="0"/>
              </a:spcAft>
              <a:defRPr/>
            </a:pPr>
            <a:r>
              <a:rPr lang="en-US" sz="3200" b="1" dirty="0" smtClean="0">
                <a:ea typeface="+mn-ea"/>
                <a:cs typeface="+mn-cs"/>
              </a:rPr>
              <a:t>Fats</a:t>
            </a:r>
          </a:p>
          <a:p>
            <a:pPr algn="ctr" eaLnBrk="1" fontAlgn="auto" hangingPunct="1">
              <a:spcAft>
                <a:spcPts val="0"/>
              </a:spcAft>
              <a:defRPr/>
            </a:pPr>
            <a:endParaRPr lang="en-US" sz="3200" b="1" dirty="0" smtClean="0">
              <a:ea typeface="+mn-ea"/>
              <a:cs typeface="+mn-cs"/>
            </a:endParaRPr>
          </a:p>
          <a:p>
            <a:pPr algn="ctr" eaLnBrk="1" fontAlgn="auto" hangingPunct="1">
              <a:spcAft>
                <a:spcPts val="0"/>
              </a:spcAft>
              <a:buFontTx/>
              <a:buNone/>
              <a:defRPr/>
            </a:pPr>
            <a:endParaRPr lang="en-US" sz="3200" b="1" dirty="0" smtClean="0">
              <a:ea typeface="+mn-ea"/>
              <a:cs typeface="+mn-cs"/>
            </a:endParaRPr>
          </a:p>
          <a:p>
            <a:pPr algn="ctr" eaLnBrk="1" fontAlgn="auto" hangingPunct="1">
              <a:spcAft>
                <a:spcPts val="0"/>
              </a:spcAft>
              <a:defRPr/>
            </a:pPr>
            <a:r>
              <a:rPr lang="en-US" sz="3200" b="1" dirty="0" smtClean="0">
                <a:ea typeface="+mn-ea"/>
                <a:cs typeface="+mn-cs"/>
              </a:rPr>
              <a:t>Protein</a:t>
            </a:r>
          </a:p>
          <a:p>
            <a:pPr algn="ctr" eaLnBrk="1" fontAlgn="auto" hangingPunct="1">
              <a:spcAft>
                <a:spcPts val="0"/>
              </a:spcAft>
              <a:defRPr/>
            </a:pPr>
            <a:r>
              <a:rPr lang="en-US" sz="3200" b="1" dirty="0" smtClean="0">
                <a:ea typeface="+mn-ea"/>
                <a:cs typeface="+mn-cs"/>
              </a:rPr>
              <a:t>Vitamins </a:t>
            </a:r>
          </a:p>
          <a:p>
            <a:pPr algn="ctr" eaLnBrk="1" fontAlgn="auto" hangingPunct="1">
              <a:spcAft>
                <a:spcPts val="0"/>
              </a:spcAft>
              <a:defRPr/>
            </a:pPr>
            <a:r>
              <a:rPr lang="en-US" sz="3200" b="1" dirty="0" smtClean="0">
                <a:ea typeface="+mn-ea"/>
                <a:cs typeface="+mn-cs"/>
              </a:rPr>
              <a:t>Minerals</a:t>
            </a:r>
            <a:endParaRPr lang="en-US" sz="3200" b="1" dirty="0">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914400" y="323850"/>
            <a:ext cx="7313613" cy="868363"/>
          </a:xfrm>
        </p:spPr>
        <p:txBody>
          <a:bodyPr/>
          <a:lstStyle/>
          <a:p>
            <a:pPr eaLnBrk="1" hangingPunct="1"/>
            <a:r>
              <a:rPr lang="en-US" b="1" smtClean="0"/>
              <a:t>Water</a:t>
            </a:r>
          </a:p>
        </p:txBody>
      </p:sp>
      <p:sp>
        <p:nvSpPr>
          <p:cNvPr id="3" name="Content Placeholder 2"/>
          <p:cNvSpPr>
            <a:spLocks noGrp="1"/>
          </p:cNvSpPr>
          <p:nvPr>
            <p:ph idx="1"/>
          </p:nvPr>
        </p:nvSpPr>
        <p:spPr>
          <a:xfrm>
            <a:off x="250825" y="1585913"/>
            <a:ext cx="8769350" cy="5106987"/>
          </a:xfrm>
        </p:spPr>
        <p:txBody>
          <a:bodyPr>
            <a:normAutofit/>
          </a:bodyPr>
          <a:lstStyle/>
          <a:p>
            <a:pPr eaLnBrk="1" hangingPunct="1">
              <a:lnSpc>
                <a:spcPct val="90000"/>
              </a:lnSpc>
            </a:pPr>
            <a:r>
              <a:rPr lang="en-US" smtClean="0"/>
              <a:t> </a:t>
            </a:r>
            <a:r>
              <a:rPr lang="en-US" b="1" smtClean="0"/>
              <a:t>The largest component of nearly all living things. </a:t>
            </a:r>
          </a:p>
          <a:p>
            <a:pPr eaLnBrk="1" hangingPunct="1">
              <a:lnSpc>
                <a:spcPct val="90000"/>
              </a:lnSpc>
            </a:pPr>
            <a:r>
              <a:rPr lang="en-US" b="1" smtClean="0"/>
              <a:t>Muscles and internal organs of animals contain roughly about 75% water. </a:t>
            </a:r>
          </a:p>
          <a:p>
            <a:pPr eaLnBrk="1" hangingPunct="1">
              <a:lnSpc>
                <a:spcPct val="90000"/>
              </a:lnSpc>
            </a:pPr>
            <a:r>
              <a:rPr lang="en-US" b="1" smtClean="0"/>
              <a:t>It serves as a lubricant for all nutrients that enter the body and reacts with chemical compounds to help breakdown food into usable products. </a:t>
            </a:r>
          </a:p>
          <a:p>
            <a:pPr eaLnBrk="1" hangingPunct="1">
              <a:lnSpc>
                <a:spcPct val="90000"/>
              </a:lnSpc>
            </a:pPr>
            <a:r>
              <a:rPr lang="en-US" b="1" smtClean="0"/>
              <a:t>Water also aids in the regulation of body heat, through perspiration and evaporation.</a:t>
            </a:r>
          </a:p>
          <a:p>
            <a:pPr eaLnBrk="1" hangingPunct="1">
              <a:lnSpc>
                <a:spcPct val="90000"/>
              </a:lnSpc>
            </a:pPr>
            <a:r>
              <a:rPr lang="en-US" b="1" smtClean="0"/>
              <a:t> It is important to remember that water is the cheapest nutrient to provide but animals will live only a few days if there is not a source. </a:t>
            </a:r>
          </a:p>
          <a:p>
            <a:pPr eaLnBrk="1" hangingPunct="1">
              <a:lnSpc>
                <a:spcPct val="90000"/>
              </a:lnSpc>
            </a:pPr>
            <a:endParaRPr lang="en-US" b="1"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pPr eaLnBrk="1" hangingPunct="1"/>
            <a:r>
              <a:rPr lang="en-US" b="1" smtClean="0"/>
              <a:t>Carbohydrates</a:t>
            </a:r>
          </a:p>
        </p:txBody>
      </p:sp>
      <p:sp>
        <p:nvSpPr>
          <p:cNvPr id="26627" name="Content Placeholder 2"/>
          <p:cNvSpPr>
            <a:spLocks noGrp="1"/>
          </p:cNvSpPr>
          <p:nvPr>
            <p:ph sz="half" idx="1"/>
          </p:nvPr>
        </p:nvSpPr>
        <p:spPr>
          <a:xfrm>
            <a:off x="185738" y="1735138"/>
            <a:ext cx="3565525" cy="4056062"/>
          </a:xfrm>
        </p:spPr>
        <p:txBody>
          <a:bodyPr/>
          <a:lstStyle/>
          <a:p>
            <a:pPr eaLnBrk="1" hangingPunct="1"/>
            <a:r>
              <a:rPr lang="en-US" b="1" smtClean="0"/>
              <a:t>Carbohydrates are made up of Carbon, Hydrogen, and Oxygen.</a:t>
            </a:r>
          </a:p>
          <a:p>
            <a:pPr eaLnBrk="1" hangingPunct="1"/>
            <a:r>
              <a:rPr lang="en-US" b="1" smtClean="0"/>
              <a:t>Account for 65-80% of the feeds normally consumed by animals.</a:t>
            </a:r>
          </a:p>
          <a:p>
            <a:pPr eaLnBrk="1" hangingPunct="1"/>
            <a:r>
              <a:rPr lang="en-US" b="1" smtClean="0"/>
              <a:t>Cellulose is the most abundant energy source in the world. </a:t>
            </a:r>
          </a:p>
          <a:p>
            <a:pPr eaLnBrk="1" hangingPunct="1">
              <a:buFontTx/>
              <a:buNone/>
            </a:pPr>
            <a:endParaRPr lang="en-US" b="1" smtClean="0"/>
          </a:p>
        </p:txBody>
      </p:sp>
      <p:sp>
        <p:nvSpPr>
          <p:cNvPr id="26628" name="Content Placeholder 3"/>
          <p:cNvSpPr>
            <a:spLocks noGrp="1"/>
          </p:cNvSpPr>
          <p:nvPr>
            <p:ph sz="half" idx="2"/>
          </p:nvPr>
        </p:nvSpPr>
        <p:spPr>
          <a:xfrm>
            <a:off x="4648200" y="1735138"/>
            <a:ext cx="4325938" cy="4056062"/>
          </a:xfrm>
        </p:spPr>
        <p:txBody>
          <a:bodyPr/>
          <a:lstStyle/>
          <a:p>
            <a:pPr eaLnBrk="1" hangingPunct="1"/>
            <a:r>
              <a:rPr lang="en-US" b="1" smtClean="0"/>
              <a:t>Monosaccharides</a:t>
            </a:r>
          </a:p>
          <a:p>
            <a:pPr lvl="1" eaLnBrk="1" hangingPunct="1"/>
            <a:r>
              <a:rPr lang="en-US" b="1" smtClean="0"/>
              <a:t>Glucose, Fructose, Galactose</a:t>
            </a:r>
          </a:p>
          <a:p>
            <a:pPr eaLnBrk="1" hangingPunct="1"/>
            <a:r>
              <a:rPr lang="en-US" b="1" smtClean="0"/>
              <a:t>Disaccharides</a:t>
            </a:r>
          </a:p>
          <a:p>
            <a:pPr lvl="1" eaLnBrk="1" hangingPunct="1"/>
            <a:r>
              <a:rPr lang="en-US" b="1" smtClean="0"/>
              <a:t>Lactose, Maltose, Surocse</a:t>
            </a:r>
          </a:p>
          <a:p>
            <a:pPr eaLnBrk="1" hangingPunct="1"/>
            <a:r>
              <a:rPr lang="en-US" b="1" smtClean="0"/>
              <a:t>Polysaccharides</a:t>
            </a:r>
          </a:p>
          <a:p>
            <a:pPr lvl="1" eaLnBrk="1" hangingPunct="1"/>
            <a:r>
              <a:rPr lang="en-US" b="1" smtClean="0"/>
              <a:t>Startch</a:t>
            </a:r>
          </a:p>
          <a:p>
            <a:pPr lvl="2" eaLnBrk="1" hangingPunct="1"/>
            <a:r>
              <a:rPr lang="en-US" b="1" smtClean="0"/>
              <a:t>Amylose, Amylopectine, Glycogen</a:t>
            </a:r>
          </a:p>
          <a:p>
            <a:pPr lvl="1" eaLnBrk="1" hangingPunct="1"/>
            <a:r>
              <a:rPr lang="en-US" b="1" smtClean="0"/>
              <a:t>Cellulose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pPr eaLnBrk="1" hangingPunct="1"/>
            <a:r>
              <a:rPr lang="en-US" b="1" smtClean="0"/>
              <a:t>Fats</a:t>
            </a:r>
          </a:p>
        </p:txBody>
      </p:sp>
      <p:sp>
        <p:nvSpPr>
          <p:cNvPr id="27651" name="Content Placeholder 2"/>
          <p:cNvSpPr>
            <a:spLocks noGrp="1"/>
          </p:cNvSpPr>
          <p:nvPr>
            <p:ph idx="1"/>
          </p:nvPr>
        </p:nvSpPr>
        <p:spPr>
          <a:xfrm>
            <a:off x="333375" y="1371600"/>
            <a:ext cx="8602663" cy="4419600"/>
          </a:xfrm>
        </p:spPr>
        <p:txBody>
          <a:bodyPr/>
          <a:lstStyle/>
          <a:p>
            <a:pPr eaLnBrk="1" hangingPunct="1"/>
            <a:r>
              <a:rPr lang="en-US" b="1" smtClean="0"/>
              <a:t>Made up of carbon, hydrogen, and oxygen.</a:t>
            </a:r>
          </a:p>
          <a:p>
            <a:pPr lvl="1" eaLnBrk="1" hangingPunct="1"/>
            <a:r>
              <a:rPr lang="en-US" b="1" smtClean="0"/>
              <a:t>Smaller proportion of oxygen than carbs.</a:t>
            </a:r>
          </a:p>
          <a:p>
            <a:pPr eaLnBrk="1" hangingPunct="1"/>
            <a:r>
              <a:rPr lang="en-US" b="1" smtClean="0"/>
              <a:t>Also called lipids, crude fat, ether extract.</a:t>
            </a:r>
          </a:p>
          <a:p>
            <a:pPr eaLnBrk="1" hangingPunct="1"/>
            <a:r>
              <a:rPr lang="en-US" b="1" smtClean="0"/>
              <a:t>Has 2.25 times as much energy as carbs.</a:t>
            </a:r>
          </a:p>
          <a:p>
            <a:pPr eaLnBrk="1" hangingPunct="1"/>
            <a:r>
              <a:rPr lang="en-US" b="1" smtClean="0"/>
              <a:t>Adding fats to the diet can increase energy intake without increasing the total feed intake.</a:t>
            </a:r>
          </a:p>
          <a:p>
            <a:pPr eaLnBrk="1" hangingPunct="1"/>
            <a:r>
              <a:rPr lang="en-US" b="1" smtClean="0"/>
              <a:t>Fats may be solid (fats) or liquid (oils).</a:t>
            </a:r>
          </a:p>
          <a:p>
            <a:pPr lvl="1" eaLnBrk="1" hangingPunct="1"/>
            <a:r>
              <a:rPr lang="en-US" b="1" smtClean="0"/>
              <a:t>Saturated, Unsaturated, Omega-3 Fatty Acids</a:t>
            </a:r>
          </a:p>
          <a:p>
            <a:pPr eaLnBrk="1" hangingPunct="1"/>
            <a:endParaRPr lang="en-US" smtClean="0"/>
          </a:p>
          <a:p>
            <a:pPr eaLnBrk="1" hangingPunct="1">
              <a:buFontTx/>
              <a:buNone/>
            </a:pPr>
            <a:endParaRPr lang="en-US" smtClean="0"/>
          </a:p>
          <a:p>
            <a:pPr eaLnBrk="1" hangingPunct="1">
              <a:buFontTx/>
              <a:buNone/>
            </a:pPr>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pPr eaLnBrk="1" hangingPunct="1"/>
            <a:r>
              <a:rPr lang="en-US" b="1" smtClean="0"/>
              <a:t>Protein</a:t>
            </a:r>
          </a:p>
        </p:txBody>
      </p:sp>
      <p:sp>
        <p:nvSpPr>
          <p:cNvPr id="28675" name="Content Placeholder 2"/>
          <p:cNvSpPr>
            <a:spLocks noGrp="1"/>
          </p:cNvSpPr>
          <p:nvPr>
            <p:ph idx="1"/>
          </p:nvPr>
        </p:nvSpPr>
        <p:spPr>
          <a:xfrm>
            <a:off x="361950" y="1735138"/>
            <a:ext cx="8509000" cy="4670425"/>
          </a:xfrm>
        </p:spPr>
        <p:txBody>
          <a:bodyPr/>
          <a:lstStyle/>
          <a:p>
            <a:pPr eaLnBrk="1" hangingPunct="1"/>
            <a:r>
              <a:rPr lang="en-US" b="1" smtClean="0"/>
              <a:t>Protein is the major component of tissues and muscles. </a:t>
            </a:r>
          </a:p>
          <a:p>
            <a:pPr eaLnBrk="1" hangingPunct="1"/>
            <a:r>
              <a:rPr lang="en-US" b="1" smtClean="0"/>
              <a:t>Made up of carbon, hydrogen, oxygen, and nitrogen.</a:t>
            </a:r>
          </a:p>
          <a:p>
            <a:pPr eaLnBrk="1" hangingPunct="1"/>
            <a:r>
              <a:rPr lang="en-US" b="1" smtClean="0"/>
              <a:t>The make up of protein is determined by the kind and number of amino acids.</a:t>
            </a:r>
          </a:p>
          <a:p>
            <a:pPr eaLnBrk="1" hangingPunct="1"/>
            <a:r>
              <a:rPr lang="en-US" b="1" smtClean="0"/>
              <a:t>There are approximately 22 different amino acids that make up protein.</a:t>
            </a:r>
          </a:p>
          <a:p>
            <a:pPr lvl="1" eaLnBrk="1" hangingPunct="1"/>
            <a:r>
              <a:rPr lang="en-US" b="1" smtClean="0"/>
              <a:t>There are 10 amino acids that are classified as being essential.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914400" y="69850"/>
            <a:ext cx="7313613" cy="868363"/>
          </a:xfrm>
        </p:spPr>
        <p:txBody>
          <a:bodyPr/>
          <a:lstStyle/>
          <a:p>
            <a:pPr eaLnBrk="1" hangingPunct="1"/>
            <a:r>
              <a:rPr lang="en-US" smtClean="0"/>
              <a:t>Vitamins</a:t>
            </a:r>
          </a:p>
        </p:txBody>
      </p:sp>
      <p:sp>
        <p:nvSpPr>
          <p:cNvPr id="29699" name="Content Placeholder 2"/>
          <p:cNvSpPr>
            <a:spLocks noGrp="1"/>
          </p:cNvSpPr>
          <p:nvPr>
            <p:ph idx="1"/>
          </p:nvPr>
        </p:nvSpPr>
        <p:spPr>
          <a:xfrm>
            <a:off x="427038" y="1066800"/>
            <a:ext cx="8370887" cy="5311775"/>
          </a:xfrm>
        </p:spPr>
        <p:txBody>
          <a:bodyPr/>
          <a:lstStyle/>
          <a:p>
            <a:pPr eaLnBrk="1" hangingPunct="1"/>
            <a:r>
              <a:rPr lang="en-US" b="1" smtClean="0"/>
              <a:t>Most animals will either make the vitamins needed themselves or they will be provided for in the ration they are given.</a:t>
            </a:r>
          </a:p>
          <a:p>
            <a:pPr lvl="1" eaLnBrk="1" hangingPunct="1"/>
            <a:r>
              <a:rPr lang="en-US" b="1" smtClean="0"/>
              <a:t> Vitamins are used in the clotting of blood, forming bones, reproduction, lactation, and prevention of certain nervous system disorders. </a:t>
            </a:r>
          </a:p>
          <a:p>
            <a:pPr eaLnBrk="1" hangingPunct="1"/>
            <a:r>
              <a:rPr lang="en-US" b="1" smtClean="0"/>
              <a:t>Organic Compounds</a:t>
            </a:r>
          </a:p>
          <a:p>
            <a:pPr eaLnBrk="1" hangingPunct="1"/>
            <a:r>
              <a:rPr lang="en-US" b="1" smtClean="0"/>
              <a:t>Essential for proper utilization of proteins, fats, and carbs.</a:t>
            </a:r>
          </a:p>
          <a:p>
            <a:pPr lvl="1" eaLnBrk="1" hangingPunct="1"/>
            <a:r>
              <a:rPr lang="en-US" b="1" smtClean="0"/>
              <a:t>Catalyst</a:t>
            </a:r>
          </a:p>
          <a:p>
            <a:pPr lvl="1" eaLnBrk="1" hangingPunct="1"/>
            <a:r>
              <a:rPr lang="en-US" b="1" smtClean="0"/>
              <a:t>Needs in small amounts</a:t>
            </a:r>
          </a:p>
          <a:p>
            <a:pPr lvl="1" eaLnBrk="1" hangingPunct="1"/>
            <a:r>
              <a:rPr lang="en-US" b="1" smtClean="0"/>
              <a:t>In two major groups.</a:t>
            </a:r>
          </a:p>
          <a:p>
            <a:pPr lvl="2" eaLnBrk="1" hangingPunct="1"/>
            <a:r>
              <a:rPr lang="en-US" b="1" smtClean="0"/>
              <a:t>Fat soluble (A,D,E,K)</a:t>
            </a:r>
          </a:p>
          <a:p>
            <a:pPr lvl="2" eaLnBrk="1" hangingPunct="1"/>
            <a:r>
              <a:rPr lang="en-US" b="1" smtClean="0"/>
              <a:t>Water soluble (B complex and C)</a:t>
            </a:r>
          </a:p>
          <a:p>
            <a:pPr lvl="1"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b="1" smtClean="0"/>
              <a:t>Minerals</a:t>
            </a:r>
          </a:p>
        </p:txBody>
      </p:sp>
      <p:sp>
        <p:nvSpPr>
          <p:cNvPr id="6" name="Content Placeholder 5"/>
          <p:cNvSpPr>
            <a:spLocks noGrp="1"/>
          </p:cNvSpPr>
          <p:nvPr>
            <p:ph sz="half" idx="14"/>
          </p:nvPr>
        </p:nvSpPr>
        <p:spPr>
          <a:xfrm>
            <a:off x="4645151" y="1735138"/>
            <a:ext cx="4337777" cy="2135822"/>
          </a:xfrm>
        </p:spPr>
        <p:txBody>
          <a:bodyPr numCol="2" rtlCol="0">
            <a:normAutofit fontScale="92500" lnSpcReduction="10000"/>
          </a:bodyPr>
          <a:lstStyle/>
          <a:p>
            <a:pPr eaLnBrk="1" fontAlgn="auto" hangingPunct="1">
              <a:spcAft>
                <a:spcPts val="0"/>
              </a:spcAft>
              <a:defRPr/>
            </a:pPr>
            <a:r>
              <a:rPr lang="en-US" sz="2600" b="1" dirty="0" smtClean="0">
                <a:ea typeface="+mn-ea"/>
                <a:cs typeface="+mn-cs"/>
              </a:rPr>
              <a:t>Macro</a:t>
            </a:r>
          </a:p>
          <a:p>
            <a:pPr lvl="1" eaLnBrk="1" fontAlgn="auto" hangingPunct="1">
              <a:spcAft>
                <a:spcPts val="0"/>
              </a:spcAft>
              <a:defRPr/>
            </a:pPr>
            <a:r>
              <a:rPr lang="en-US" sz="2400" b="1" dirty="0" smtClean="0">
                <a:ea typeface="+mn-ea"/>
              </a:rPr>
              <a:t>Ca</a:t>
            </a:r>
          </a:p>
          <a:p>
            <a:pPr lvl="1" eaLnBrk="1" fontAlgn="auto" hangingPunct="1">
              <a:spcAft>
                <a:spcPts val="0"/>
              </a:spcAft>
              <a:defRPr/>
            </a:pPr>
            <a:r>
              <a:rPr lang="en-US" sz="2600" b="1" dirty="0" smtClean="0">
                <a:ea typeface="+mn-ea"/>
              </a:rPr>
              <a:t>P</a:t>
            </a:r>
          </a:p>
          <a:p>
            <a:pPr lvl="1" eaLnBrk="1" fontAlgn="auto" hangingPunct="1">
              <a:spcAft>
                <a:spcPts val="0"/>
              </a:spcAft>
              <a:defRPr/>
            </a:pPr>
            <a:r>
              <a:rPr lang="en-US" sz="2600" b="1" dirty="0" smtClean="0">
                <a:ea typeface="+mn-ea"/>
              </a:rPr>
              <a:t>Mg</a:t>
            </a:r>
          </a:p>
          <a:p>
            <a:pPr lvl="1" eaLnBrk="1" fontAlgn="auto" hangingPunct="1">
              <a:spcAft>
                <a:spcPts val="0"/>
              </a:spcAft>
              <a:defRPr/>
            </a:pPr>
            <a:r>
              <a:rPr lang="en-US" sz="2600" b="1" dirty="0" smtClean="0">
                <a:ea typeface="+mn-ea"/>
              </a:rPr>
              <a:t>K</a:t>
            </a:r>
          </a:p>
          <a:p>
            <a:pPr lvl="1" eaLnBrk="1" fontAlgn="auto" hangingPunct="1">
              <a:spcAft>
                <a:spcPts val="0"/>
              </a:spcAft>
              <a:defRPr/>
            </a:pPr>
            <a:endParaRPr lang="en-US" sz="2600" b="1" dirty="0" smtClean="0">
              <a:ea typeface="+mn-ea"/>
            </a:endParaRPr>
          </a:p>
          <a:p>
            <a:pPr lvl="1" eaLnBrk="1" fontAlgn="auto" hangingPunct="1">
              <a:spcAft>
                <a:spcPts val="0"/>
              </a:spcAft>
              <a:defRPr/>
            </a:pPr>
            <a:r>
              <a:rPr lang="en-US" sz="2600" b="1" dirty="0" smtClean="0">
                <a:ea typeface="+mn-ea"/>
              </a:rPr>
              <a:t>Na</a:t>
            </a:r>
          </a:p>
          <a:p>
            <a:pPr lvl="1" eaLnBrk="1" fontAlgn="auto" hangingPunct="1">
              <a:spcAft>
                <a:spcPts val="0"/>
              </a:spcAft>
              <a:defRPr/>
            </a:pPr>
            <a:r>
              <a:rPr lang="en-US" sz="2600" b="1" dirty="0" smtClean="0">
                <a:ea typeface="+mn-ea"/>
              </a:rPr>
              <a:t>S</a:t>
            </a:r>
          </a:p>
          <a:p>
            <a:pPr lvl="1" eaLnBrk="1" fontAlgn="auto" hangingPunct="1">
              <a:spcAft>
                <a:spcPts val="0"/>
              </a:spcAft>
              <a:defRPr/>
            </a:pPr>
            <a:r>
              <a:rPr lang="en-US" sz="2600" b="1" dirty="0" smtClean="0">
                <a:ea typeface="+mn-ea"/>
              </a:rPr>
              <a:t>CL</a:t>
            </a:r>
            <a:endParaRPr lang="en-US" sz="2600" b="1" dirty="0">
              <a:ea typeface="+mn-ea"/>
            </a:endParaRPr>
          </a:p>
        </p:txBody>
      </p:sp>
      <p:sp>
        <p:nvSpPr>
          <p:cNvPr id="7" name="Content Placeholder 6"/>
          <p:cNvSpPr>
            <a:spLocks noGrp="1"/>
          </p:cNvSpPr>
          <p:nvPr>
            <p:ph sz="half" idx="15"/>
          </p:nvPr>
        </p:nvSpPr>
        <p:spPr>
          <a:xfrm>
            <a:off x="4645152" y="3870960"/>
            <a:ext cx="4337776" cy="2646342"/>
          </a:xfrm>
        </p:spPr>
        <p:txBody>
          <a:bodyPr numCol="2" rtlCol="0">
            <a:normAutofit lnSpcReduction="10000"/>
          </a:bodyPr>
          <a:lstStyle/>
          <a:p>
            <a:pPr eaLnBrk="1" fontAlgn="auto" hangingPunct="1">
              <a:spcAft>
                <a:spcPts val="0"/>
              </a:spcAft>
              <a:defRPr/>
            </a:pPr>
            <a:r>
              <a:rPr lang="en-US" sz="2400" b="1" dirty="0" smtClean="0">
                <a:ea typeface="+mn-ea"/>
                <a:cs typeface="+mn-cs"/>
              </a:rPr>
              <a:t>Micro</a:t>
            </a:r>
          </a:p>
          <a:p>
            <a:pPr lvl="1" eaLnBrk="1" fontAlgn="auto" hangingPunct="1">
              <a:spcAft>
                <a:spcPts val="0"/>
              </a:spcAft>
              <a:defRPr/>
            </a:pPr>
            <a:r>
              <a:rPr lang="en-US" sz="2400" b="1" dirty="0" smtClean="0">
                <a:ea typeface="+mn-ea"/>
              </a:rPr>
              <a:t>Cu</a:t>
            </a:r>
          </a:p>
          <a:p>
            <a:pPr lvl="1" eaLnBrk="1" fontAlgn="auto" hangingPunct="1">
              <a:spcAft>
                <a:spcPts val="0"/>
              </a:spcAft>
              <a:defRPr/>
            </a:pPr>
            <a:r>
              <a:rPr lang="en-US" sz="2400" b="1" dirty="0" smtClean="0">
                <a:ea typeface="+mn-ea"/>
              </a:rPr>
              <a:t>Cr</a:t>
            </a:r>
          </a:p>
          <a:p>
            <a:pPr lvl="1" eaLnBrk="1" fontAlgn="auto" hangingPunct="1">
              <a:spcAft>
                <a:spcPts val="0"/>
              </a:spcAft>
              <a:defRPr/>
            </a:pPr>
            <a:r>
              <a:rPr lang="en-US" sz="2400" b="1" dirty="0" smtClean="0">
                <a:ea typeface="+mn-ea"/>
              </a:rPr>
              <a:t>Fe</a:t>
            </a:r>
          </a:p>
          <a:p>
            <a:pPr lvl="1" eaLnBrk="1" fontAlgn="auto" hangingPunct="1">
              <a:spcAft>
                <a:spcPts val="0"/>
              </a:spcAft>
              <a:defRPr/>
            </a:pPr>
            <a:r>
              <a:rPr lang="en-US" sz="2400" b="1" dirty="0" smtClean="0">
                <a:ea typeface="+mn-ea"/>
              </a:rPr>
              <a:t>F</a:t>
            </a:r>
          </a:p>
          <a:p>
            <a:pPr lvl="1" eaLnBrk="1" fontAlgn="auto" hangingPunct="1">
              <a:spcAft>
                <a:spcPts val="0"/>
              </a:spcAft>
              <a:defRPr/>
            </a:pPr>
            <a:r>
              <a:rPr lang="en-US" sz="2400" b="1" dirty="0" err="1" smtClean="0">
                <a:ea typeface="+mn-ea"/>
              </a:rPr>
              <a:t>Mn</a:t>
            </a:r>
            <a:endParaRPr lang="en-US" sz="2400" b="1" dirty="0" smtClean="0">
              <a:ea typeface="+mn-ea"/>
            </a:endParaRPr>
          </a:p>
          <a:p>
            <a:pPr lvl="1" eaLnBrk="1" fontAlgn="auto" hangingPunct="1">
              <a:spcAft>
                <a:spcPts val="0"/>
              </a:spcAft>
              <a:defRPr/>
            </a:pPr>
            <a:endParaRPr lang="en-US" sz="2400" b="1" dirty="0" smtClean="0">
              <a:ea typeface="+mn-ea"/>
            </a:endParaRPr>
          </a:p>
          <a:p>
            <a:pPr lvl="1" eaLnBrk="1" fontAlgn="auto" hangingPunct="1">
              <a:spcAft>
                <a:spcPts val="0"/>
              </a:spcAft>
              <a:defRPr/>
            </a:pPr>
            <a:r>
              <a:rPr lang="en-US" sz="2400" b="1" dirty="0" smtClean="0">
                <a:ea typeface="+mn-ea"/>
              </a:rPr>
              <a:t>Se</a:t>
            </a:r>
          </a:p>
          <a:p>
            <a:pPr lvl="1" eaLnBrk="1" fontAlgn="auto" hangingPunct="1">
              <a:spcAft>
                <a:spcPts val="0"/>
              </a:spcAft>
              <a:defRPr/>
            </a:pPr>
            <a:r>
              <a:rPr lang="en-US" sz="2400" b="1" dirty="0" smtClean="0">
                <a:ea typeface="+mn-ea"/>
              </a:rPr>
              <a:t>Mo</a:t>
            </a:r>
          </a:p>
          <a:p>
            <a:pPr lvl="1" eaLnBrk="1" fontAlgn="auto" hangingPunct="1">
              <a:spcAft>
                <a:spcPts val="0"/>
              </a:spcAft>
              <a:defRPr/>
            </a:pPr>
            <a:r>
              <a:rPr lang="en-US" sz="2400" b="1" dirty="0" smtClean="0">
                <a:ea typeface="+mn-ea"/>
              </a:rPr>
              <a:t>Si</a:t>
            </a:r>
          </a:p>
          <a:p>
            <a:pPr lvl="1" eaLnBrk="1" fontAlgn="auto" hangingPunct="1">
              <a:spcAft>
                <a:spcPts val="0"/>
              </a:spcAft>
              <a:defRPr/>
            </a:pPr>
            <a:r>
              <a:rPr lang="en-US" sz="2400" b="1" dirty="0" smtClean="0">
                <a:ea typeface="+mn-ea"/>
              </a:rPr>
              <a:t>Zn</a:t>
            </a:r>
          </a:p>
          <a:p>
            <a:pPr eaLnBrk="1" fontAlgn="auto" hangingPunct="1">
              <a:spcAft>
                <a:spcPts val="0"/>
              </a:spcAft>
              <a:defRPr/>
            </a:pPr>
            <a:endParaRPr lang="en-US" b="1" dirty="0">
              <a:ea typeface="+mn-ea"/>
              <a:cs typeface="+mn-cs"/>
            </a:endParaRPr>
          </a:p>
        </p:txBody>
      </p:sp>
      <p:sp>
        <p:nvSpPr>
          <p:cNvPr id="3" name="Content Placeholder 2"/>
          <p:cNvSpPr>
            <a:spLocks noGrp="1"/>
          </p:cNvSpPr>
          <p:nvPr>
            <p:ph sz="half" idx="1"/>
          </p:nvPr>
        </p:nvSpPr>
        <p:spPr>
          <a:xfrm>
            <a:off x="574675" y="1735138"/>
            <a:ext cx="3905250" cy="4056062"/>
          </a:xfrm>
        </p:spPr>
        <p:txBody>
          <a:bodyPr>
            <a:normAutofit/>
          </a:bodyPr>
          <a:lstStyle/>
          <a:p>
            <a:pPr eaLnBrk="1" hangingPunct="1">
              <a:lnSpc>
                <a:spcPct val="90000"/>
              </a:lnSpc>
            </a:pPr>
            <a:r>
              <a:rPr lang="en-US" b="1" smtClean="0"/>
              <a:t>Minerals in animals are required in minimal quantities but they are very important as they are the catalyst for other body processes </a:t>
            </a:r>
          </a:p>
          <a:p>
            <a:pPr eaLnBrk="1" hangingPunct="1">
              <a:lnSpc>
                <a:spcPct val="90000"/>
              </a:lnSpc>
            </a:pPr>
            <a:r>
              <a:rPr lang="en-US" b="1" smtClean="0"/>
              <a:t>Divided into two major categories:</a:t>
            </a:r>
          </a:p>
          <a:p>
            <a:pPr lvl="1" eaLnBrk="1" hangingPunct="1">
              <a:lnSpc>
                <a:spcPct val="90000"/>
              </a:lnSpc>
            </a:pPr>
            <a:r>
              <a:rPr lang="en-US" b="1" smtClean="0"/>
              <a:t>Macro Minerals (needed in larger quantities) </a:t>
            </a:r>
          </a:p>
          <a:p>
            <a:pPr lvl="1" eaLnBrk="1" hangingPunct="1">
              <a:lnSpc>
                <a:spcPct val="90000"/>
              </a:lnSpc>
            </a:pPr>
            <a:r>
              <a:rPr lang="en-US" b="1" smtClean="0"/>
              <a:t>Micro Minerals (needed in smaller quantities)</a:t>
            </a:r>
          </a:p>
          <a:p>
            <a:pPr lvl="1" eaLnBrk="1" hangingPunct="1">
              <a:lnSpc>
                <a:spcPct val="90000"/>
              </a:lnSpc>
            </a:pPr>
            <a:endParaRPr lang="en-US" smtClean="0"/>
          </a:p>
        </p:txBody>
      </p:sp>
    </p:spTree>
  </p:cSld>
  <p:clrMapOvr>
    <a:masterClrMapping/>
  </p:clrMapOvr>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149</TotalTime>
  <Words>929</Words>
  <Application>Microsoft Office PowerPoint</Application>
  <PresentationFormat>On-screen Show (4:3)</PresentationFormat>
  <Paragraphs>110</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ＭＳ Ｐゴシック</vt:lpstr>
      <vt:lpstr>Goudy Old Style</vt:lpstr>
      <vt:lpstr>Calibri</vt:lpstr>
      <vt:lpstr>Rockwell</vt:lpstr>
      <vt:lpstr>Impact</vt:lpstr>
      <vt:lpstr>Inkwell</vt:lpstr>
      <vt:lpstr>Sources of Nutrients</vt:lpstr>
      <vt:lpstr>Objective</vt:lpstr>
      <vt:lpstr>Six Types of Nutrient</vt:lpstr>
      <vt:lpstr>Water</vt:lpstr>
      <vt:lpstr>Carbohydrates</vt:lpstr>
      <vt:lpstr>Fats</vt:lpstr>
      <vt:lpstr>Protein</vt:lpstr>
      <vt:lpstr>Vitamins</vt:lpstr>
      <vt:lpstr>Minerals</vt:lpstr>
      <vt:lpstr>Symptoms of Nutritional Deficiencies </vt:lpstr>
      <vt:lpstr>Nutrient Levels</vt:lpstr>
      <vt:lpstr> Stage of development </vt:lpstr>
      <vt:lpstr> Stage of development </vt:lpstr>
      <vt:lpstr>Review</vt:lpstr>
      <vt:lpstr>Lab Activity</vt:lpstr>
      <vt:lpstr>References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Sources of Nutrients</dc:title>
  <dc:creator>Marvin Sefcik</dc:creator>
  <cp:lastModifiedBy>Dusti</cp:lastModifiedBy>
  <cp:revision>11</cp:revision>
  <dcterms:created xsi:type="dcterms:W3CDTF">2012-01-30T16:47:28Z</dcterms:created>
  <dcterms:modified xsi:type="dcterms:W3CDTF">2013-03-03T19:00:05Z</dcterms:modified>
</cp:coreProperties>
</file>